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2"/>
  </p:notesMasterIdLst>
  <p:handoutMasterIdLst>
    <p:handoutMasterId r:id="rId33"/>
  </p:handoutMasterIdLst>
  <p:sldIdLst>
    <p:sldId id="413" r:id="rId3"/>
    <p:sldId id="400" r:id="rId4"/>
    <p:sldId id="405" r:id="rId5"/>
    <p:sldId id="326" r:id="rId6"/>
    <p:sldId id="378" r:id="rId7"/>
    <p:sldId id="437" r:id="rId8"/>
    <p:sldId id="414" r:id="rId9"/>
    <p:sldId id="438" r:id="rId10"/>
    <p:sldId id="408" r:id="rId11"/>
    <p:sldId id="409" r:id="rId12"/>
    <p:sldId id="411" r:id="rId13"/>
    <p:sldId id="384" r:id="rId14"/>
    <p:sldId id="417" r:id="rId15"/>
    <p:sldId id="436" r:id="rId16"/>
    <p:sldId id="428" r:id="rId17"/>
    <p:sldId id="435" r:id="rId18"/>
    <p:sldId id="429" r:id="rId19"/>
    <p:sldId id="431" r:id="rId20"/>
    <p:sldId id="416" r:id="rId21"/>
    <p:sldId id="421" r:id="rId22"/>
    <p:sldId id="419" r:id="rId23"/>
    <p:sldId id="426" r:id="rId24"/>
    <p:sldId id="361" r:id="rId25"/>
    <p:sldId id="399" r:id="rId26"/>
    <p:sldId id="425" r:id="rId27"/>
    <p:sldId id="391" r:id="rId28"/>
    <p:sldId id="439" r:id="rId29"/>
    <p:sldId id="440" r:id="rId30"/>
    <p:sldId id="430" r:id="rId31"/>
  </p:sldIdLst>
  <p:sldSz cx="9144000" cy="6858000" type="screen4x3"/>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4D"/>
    <a:srgbClr val="005A78"/>
    <a:srgbClr val="78A22F"/>
    <a:srgbClr val="00BA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11" autoAdjust="0"/>
    <p:restoredTop sz="96220" autoAdjust="0"/>
  </p:normalViewPr>
  <p:slideViewPr>
    <p:cSldViewPr snapToGrid="0" showGuides="1">
      <p:cViewPr varScale="1">
        <p:scale>
          <a:sx n="64" d="100"/>
          <a:sy n="64" d="100"/>
        </p:scale>
        <p:origin x="-1306" y="-77"/>
      </p:cViewPr>
      <p:guideLst>
        <p:guide orient="horz" pos="2160"/>
        <p:guide pos="2880"/>
      </p:guideLst>
    </p:cSldViewPr>
  </p:slideViewPr>
  <p:outlineViewPr>
    <p:cViewPr>
      <p:scale>
        <a:sx n="33" d="100"/>
        <a:sy n="33" d="100"/>
      </p:scale>
      <p:origin x="0" y="9096"/>
    </p:cViewPr>
  </p:outlineViewPr>
  <p:notesTextViewPr>
    <p:cViewPr>
      <p:scale>
        <a:sx n="1" d="1"/>
        <a:sy n="1" d="1"/>
      </p:scale>
      <p:origin x="0" y="0"/>
    </p:cViewPr>
  </p:notesTextViewPr>
  <p:sorterViewPr>
    <p:cViewPr>
      <p:scale>
        <a:sx n="75" d="100"/>
        <a:sy n="75" d="100"/>
      </p:scale>
      <p:origin x="0" y="156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A7280-B737-4F88-B7FF-4ADAFAE0E1EC}"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1C8E0C0D-2B29-466F-A266-8303C9E30E40}">
      <dgm:prSet phldrT="[Text]"/>
      <dgm:spPr/>
      <dgm:t>
        <a:bodyPr/>
        <a:lstStyle/>
        <a:p>
          <a:r>
            <a:rPr lang="en-US" dirty="0" smtClean="0"/>
            <a:t>Erosion / Sedimentation</a:t>
          </a:r>
          <a:endParaRPr lang="en-US" dirty="0"/>
        </a:p>
      </dgm:t>
    </dgm:pt>
    <dgm:pt modelId="{9BE729B9-09BC-462B-878E-1D26080CB257}" type="parTrans" cxnId="{6932534F-9119-4865-87AA-B6D19D3ACB38}">
      <dgm:prSet/>
      <dgm:spPr/>
      <dgm:t>
        <a:bodyPr/>
        <a:lstStyle/>
        <a:p>
          <a:endParaRPr lang="en-US"/>
        </a:p>
      </dgm:t>
    </dgm:pt>
    <dgm:pt modelId="{E6882DC6-2F78-4A26-80E8-1CD9761755C1}" type="sibTrans" cxnId="{6932534F-9119-4865-87AA-B6D19D3ACB38}">
      <dgm:prSet/>
      <dgm:spPr/>
      <dgm:t>
        <a:bodyPr/>
        <a:lstStyle/>
        <a:p>
          <a:endParaRPr lang="en-US"/>
        </a:p>
      </dgm:t>
    </dgm:pt>
    <dgm:pt modelId="{E3113C79-7DFC-4A0F-92CE-ED98E2C1A446}">
      <dgm:prSet phldrT="[Text]"/>
      <dgm:spPr/>
      <dgm:t>
        <a:bodyPr/>
        <a:lstStyle/>
        <a:p>
          <a:r>
            <a:rPr lang="en-US" dirty="0" smtClean="0"/>
            <a:t>Limited microbiology</a:t>
          </a:r>
          <a:endParaRPr lang="en-US" dirty="0"/>
        </a:p>
      </dgm:t>
    </dgm:pt>
    <dgm:pt modelId="{37829D6F-95DF-40F7-9C8D-75523D4B6E7A}" type="parTrans" cxnId="{A1574D48-2062-4269-84E0-D959AB17593B}">
      <dgm:prSet/>
      <dgm:spPr/>
      <dgm:t>
        <a:bodyPr/>
        <a:lstStyle/>
        <a:p>
          <a:endParaRPr lang="en-US"/>
        </a:p>
      </dgm:t>
    </dgm:pt>
    <dgm:pt modelId="{0D5F82A8-72A7-4707-9E85-2F728ED5E8D4}" type="sibTrans" cxnId="{A1574D48-2062-4269-84E0-D959AB17593B}">
      <dgm:prSet/>
      <dgm:spPr/>
      <dgm:t>
        <a:bodyPr/>
        <a:lstStyle/>
        <a:p>
          <a:endParaRPr lang="en-US"/>
        </a:p>
      </dgm:t>
    </dgm:pt>
    <dgm:pt modelId="{F33D2DFD-248F-4553-A189-BB09DEABBB23}">
      <dgm:prSet phldrT="[Text]"/>
      <dgm:spPr/>
      <dgm:t>
        <a:bodyPr/>
        <a:lstStyle/>
        <a:p>
          <a:r>
            <a:rPr lang="en-US" dirty="0" smtClean="0"/>
            <a:t>Flooding</a:t>
          </a:r>
          <a:endParaRPr lang="en-US" dirty="0"/>
        </a:p>
      </dgm:t>
    </dgm:pt>
    <dgm:pt modelId="{0DE9AB7C-0667-4A77-87CA-440DABF47920}" type="parTrans" cxnId="{6D098090-0822-4696-ACB2-3BE756F4EA83}">
      <dgm:prSet/>
      <dgm:spPr/>
      <dgm:t>
        <a:bodyPr/>
        <a:lstStyle/>
        <a:p>
          <a:endParaRPr lang="en-US"/>
        </a:p>
      </dgm:t>
    </dgm:pt>
    <dgm:pt modelId="{8B38736C-F587-4E5E-B765-420F3DA7B79E}" type="sibTrans" cxnId="{6D098090-0822-4696-ACB2-3BE756F4EA83}">
      <dgm:prSet/>
      <dgm:spPr/>
      <dgm:t>
        <a:bodyPr/>
        <a:lstStyle/>
        <a:p>
          <a:endParaRPr lang="en-US"/>
        </a:p>
      </dgm:t>
    </dgm:pt>
    <dgm:pt modelId="{85F4ACAE-DDF0-4FAA-9EB7-9A1B69980818}">
      <dgm:prSet phldrT="[Text]"/>
      <dgm:spPr/>
      <dgm:t>
        <a:bodyPr/>
        <a:lstStyle/>
        <a:p>
          <a:r>
            <a:rPr lang="en-US" dirty="0" smtClean="0"/>
            <a:t>Stream channelization</a:t>
          </a:r>
          <a:endParaRPr lang="en-US" dirty="0"/>
        </a:p>
      </dgm:t>
    </dgm:pt>
    <dgm:pt modelId="{081AD778-324F-4F6F-8BB4-7532B0053F12}" type="parTrans" cxnId="{FAAE0E43-E242-4882-B7E8-4DE70F974CB8}">
      <dgm:prSet/>
      <dgm:spPr/>
      <dgm:t>
        <a:bodyPr/>
        <a:lstStyle/>
        <a:p>
          <a:endParaRPr lang="en-US"/>
        </a:p>
      </dgm:t>
    </dgm:pt>
    <dgm:pt modelId="{1A7D18EF-ABF6-4862-ACF2-2596E9A0C6B6}" type="sibTrans" cxnId="{FAAE0E43-E242-4882-B7E8-4DE70F974CB8}">
      <dgm:prSet/>
      <dgm:spPr/>
      <dgm:t>
        <a:bodyPr/>
        <a:lstStyle/>
        <a:p>
          <a:endParaRPr lang="en-US"/>
        </a:p>
      </dgm:t>
    </dgm:pt>
    <dgm:pt modelId="{3C273DDA-D69A-4313-BEE8-13C6EF1587BB}">
      <dgm:prSet phldrT="[Text]"/>
      <dgm:spPr/>
      <dgm:t>
        <a:bodyPr/>
        <a:lstStyle/>
        <a:p>
          <a:r>
            <a:rPr lang="en-US" dirty="0" smtClean="0"/>
            <a:t>Increased imperviousness</a:t>
          </a:r>
        </a:p>
        <a:p>
          <a:r>
            <a:rPr lang="en-US" dirty="0" smtClean="0"/>
            <a:t>Lack of riparian corridor</a:t>
          </a:r>
          <a:endParaRPr lang="en-US" dirty="0"/>
        </a:p>
      </dgm:t>
    </dgm:pt>
    <dgm:pt modelId="{F0F71DAE-6AE9-4EE9-B0BA-F7AB58E4361A}" type="parTrans" cxnId="{4A8E3757-2313-4AEF-A6FB-2A43DFEEC841}">
      <dgm:prSet/>
      <dgm:spPr/>
      <dgm:t>
        <a:bodyPr/>
        <a:lstStyle/>
        <a:p>
          <a:endParaRPr lang="en-US"/>
        </a:p>
      </dgm:t>
    </dgm:pt>
    <dgm:pt modelId="{32E39DE2-100A-4CA9-9B9B-82B821D7F0E5}" type="sibTrans" cxnId="{4A8E3757-2313-4AEF-A6FB-2A43DFEEC841}">
      <dgm:prSet/>
      <dgm:spPr/>
      <dgm:t>
        <a:bodyPr/>
        <a:lstStyle/>
        <a:p>
          <a:endParaRPr lang="en-US"/>
        </a:p>
      </dgm:t>
    </dgm:pt>
    <dgm:pt modelId="{E9AAC406-B1B5-47C3-A20F-D04859DC0591}">
      <dgm:prSet phldrT="[Text]"/>
      <dgm:spPr/>
      <dgm:t>
        <a:bodyPr/>
        <a:lstStyle/>
        <a:p>
          <a:r>
            <a:rPr lang="en-US" dirty="0" smtClean="0"/>
            <a:t>Disturbed habitat</a:t>
          </a:r>
          <a:endParaRPr lang="en-US" dirty="0"/>
        </a:p>
      </dgm:t>
    </dgm:pt>
    <dgm:pt modelId="{543CEEB4-C51A-422F-BBAC-9DBCED0E3884}" type="parTrans" cxnId="{2DD29824-5D1A-494F-8A74-F33BC855AA47}">
      <dgm:prSet/>
      <dgm:spPr/>
      <dgm:t>
        <a:bodyPr/>
        <a:lstStyle/>
        <a:p>
          <a:endParaRPr lang="en-US"/>
        </a:p>
      </dgm:t>
    </dgm:pt>
    <dgm:pt modelId="{EEF112C4-EAA5-4DA0-82B2-3B4F3F7320B8}" type="sibTrans" cxnId="{2DD29824-5D1A-494F-8A74-F33BC855AA47}">
      <dgm:prSet/>
      <dgm:spPr/>
      <dgm:t>
        <a:bodyPr/>
        <a:lstStyle/>
        <a:p>
          <a:endParaRPr lang="en-US"/>
        </a:p>
      </dgm:t>
    </dgm:pt>
    <dgm:pt modelId="{D8259BED-174B-4CC4-9830-C8DEB0F416C4}">
      <dgm:prSet phldrT="[Text]"/>
      <dgm:spPr/>
      <dgm:t>
        <a:bodyPr/>
        <a:lstStyle/>
        <a:p>
          <a:r>
            <a:rPr lang="en-US" dirty="0" smtClean="0"/>
            <a:t>Roadway runoff</a:t>
          </a:r>
          <a:endParaRPr lang="en-US" dirty="0"/>
        </a:p>
      </dgm:t>
    </dgm:pt>
    <dgm:pt modelId="{2EAE77D7-A113-4E9C-84A4-A933601C4DEE}" type="parTrans" cxnId="{F8845A91-32CA-4E58-B5B1-F8CDA2BD3E06}">
      <dgm:prSet/>
      <dgm:spPr/>
      <dgm:t>
        <a:bodyPr/>
        <a:lstStyle/>
        <a:p>
          <a:endParaRPr lang="en-US"/>
        </a:p>
      </dgm:t>
    </dgm:pt>
    <dgm:pt modelId="{FB42E5BC-D822-42A1-A273-A2553854F18D}" type="sibTrans" cxnId="{F8845A91-32CA-4E58-B5B1-F8CDA2BD3E06}">
      <dgm:prSet/>
      <dgm:spPr/>
      <dgm:t>
        <a:bodyPr/>
        <a:lstStyle/>
        <a:p>
          <a:endParaRPr lang="en-US"/>
        </a:p>
      </dgm:t>
    </dgm:pt>
    <dgm:pt modelId="{F48E58EE-D1A0-4533-B0D0-AA4BE1853CAE}">
      <dgm:prSet phldrT="[Text]"/>
      <dgm:spPr/>
      <dgm:t>
        <a:bodyPr/>
        <a:lstStyle/>
        <a:p>
          <a:r>
            <a:rPr lang="en-US" dirty="0" smtClean="0"/>
            <a:t>Over fertilizing</a:t>
          </a:r>
        </a:p>
        <a:p>
          <a:r>
            <a:rPr lang="en-US" dirty="0" smtClean="0"/>
            <a:t>Poor oxygenation</a:t>
          </a:r>
          <a:endParaRPr lang="en-US" dirty="0"/>
        </a:p>
      </dgm:t>
    </dgm:pt>
    <dgm:pt modelId="{EC2A84A5-3FFB-46F5-9E06-8D8F843ED13C}" type="parTrans" cxnId="{A7F7FBD7-79E9-4896-BCDE-E4EBC6E022FD}">
      <dgm:prSet/>
      <dgm:spPr/>
      <dgm:t>
        <a:bodyPr/>
        <a:lstStyle/>
        <a:p>
          <a:endParaRPr lang="en-US"/>
        </a:p>
      </dgm:t>
    </dgm:pt>
    <dgm:pt modelId="{B6EC4333-D35D-4173-89DD-ED50E0C37C9D}" type="sibTrans" cxnId="{A7F7FBD7-79E9-4896-BCDE-E4EBC6E022FD}">
      <dgm:prSet/>
      <dgm:spPr/>
      <dgm:t>
        <a:bodyPr/>
        <a:lstStyle/>
        <a:p>
          <a:endParaRPr lang="en-US"/>
        </a:p>
      </dgm:t>
    </dgm:pt>
    <dgm:pt modelId="{F8B95B10-F58A-4461-B917-DD45254BE781}">
      <dgm:prSet phldrT="[Text]"/>
      <dgm:spPr/>
      <dgm:t>
        <a:bodyPr/>
        <a:lstStyle/>
        <a:p>
          <a:r>
            <a:rPr lang="en-US" dirty="0" smtClean="0"/>
            <a:t>Reduced floodplain</a:t>
          </a:r>
          <a:endParaRPr lang="en-US" dirty="0"/>
        </a:p>
      </dgm:t>
    </dgm:pt>
    <dgm:pt modelId="{9F93876B-4462-4315-AF9F-391DA86140F4}" type="parTrans" cxnId="{87D27C49-3300-4BD2-ADE7-AFEA29EA1E01}">
      <dgm:prSet/>
      <dgm:spPr/>
      <dgm:t>
        <a:bodyPr/>
        <a:lstStyle/>
        <a:p>
          <a:endParaRPr lang="en-US"/>
        </a:p>
      </dgm:t>
    </dgm:pt>
    <dgm:pt modelId="{FF9A14E5-19B2-4CD0-B27E-FF02B3F21D8D}" type="sibTrans" cxnId="{87D27C49-3300-4BD2-ADE7-AFEA29EA1E01}">
      <dgm:prSet/>
      <dgm:spPr/>
      <dgm:t>
        <a:bodyPr/>
        <a:lstStyle/>
        <a:p>
          <a:endParaRPr lang="en-US"/>
        </a:p>
      </dgm:t>
    </dgm:pt>
    <dgm:pt modelId="{C3B79AD2-CC8E-461A-9E08-EE1945D7B87B}">
      <dgm:prSet phldrT="[Text]"/>
      <dgm:spPr/>
      <dgm:t>
        <a:bodyPr/>
        <a:lstStyle/>
        <a:p>
          <a:r>
            <a:rPr lang="en-US" dirty="0" smtClean="0"/>
            <a:t>Overloaded sewer systems</a:t>
          </a:r>
          <a:endParaRPr lang="en-US" dirty="0"/>
        </a:p>
      </dgm:t>
    </dgm:pt>
    <dgm:pt modelId="{07961274-103B-42E3-8257-91A84FD05A39}" type="parTrans" cxnId="{7535C61B-3DB4-4F99-8D1C-E9A8D67113AF}">
      <dgm:prSet/>
      <dgm:spPr/>
      <dgm:t>
        <a:bodyPr/>
        <a:lstStyle/>
        <a:p>
          <a:endParaRPr lang="en-US"/>
        </a:p>
      </dgm:t>
    </dgm:pt>
    <dgm:pt modelId="{BB699081-3C8A-4847-A912-0C33DCBAA52D}" type="sibTrans" cxnId="{7535C61B-3DB4-4F99-8D1C-E9A8D67113AF}">
      <dgm:prSet/>
      <dgm:spPr/>
      <dgm:t>
        <a:bodyPr/>
        <a:lstStyle/>
        <a:p>
          <a:endParaRPr lang="en-US"/>
        </a:p>
      </dgm:t>
    </dgm:pt>
    <dgm:pt modelId="{AC247A43-6402-4355-B258-DD8985C01500}">
      <dgm:prSet phldrT="[Text]"/>
      <dgm:spPr/>
      <dgm:t>
        <a:bodyPr/>
        <a:lstStyle/>
        <a:p>
          <a:r>
            <a:rPr lang="en-US" dirty="0" smtClean="0"/>
            <a:t>Increased wet weather flows</a:t>
          </a:r>
          <a:endParaRPr lang="en-US" dirty="0"/>
        </a:p>
      </dgm:t>
    </dgm:pt>
    <dgm:pt modelId="{F1AC8E63-85AB-464B-B64F-7B95D7312943}" type="parTrans" cxnId="{1B65912F-7E15-4B4C-83B7-8802506861C0}">
      <dgm:prSet/>
      <dgm:spPr/>
      <dgm:t>
        <a:bodyPr/>
        <a:lstStyle/>
        <a:p>
          <a:endParaRPr lang="en-US"/>
        </a:p>
      </dgm:t>
    </dgm:pt>
    <dgm:pt modelId="{747066DE-3D2C-4771-B17B-746E229B2CC6}" type="sibTrans" cxnId="{1B65912F-7E15-4B4C-83B7-8802506861C0}">
      <dgm:prSet/>
      <dgm:spPr/>
      <dgm:t>
        <a:bodyPr/>
        <a:lstStyle/>
        <a:p>
          <a:endParaRPr lang="en-US"/>
        </a:p>
      </dgm:t>
    </dgm:pt>
    <dgm:pt modelId="{FCD67559-90B4-48F2-980A-C8332E50FFC6}">
      <dgm:prSet phldrT="[Text]"/>
      <dgm:spPr/>
      <dgm:t>
        <a:bodyPr/>
        <a:lstStyle/>
        <a:p>
          <a:r>
            <a:rPr lang="en-US" dirty="0" smtClean="0"/>
            <a:t>Water chemistry</a:t>
          </a:r>
          <a:endParaRPr lang="en-US" dirty="0"/>
        </a:p>
      </dgm:t>
    </dgm:pt>
    <dgm:pt modelId="{504CA95C-438E-41CD-8D92-7651A1E3DFC3}" type="parTrans" cxnId="{678934F3-50CD-4D74-8769-EA91CF000846}">
      <dgm:prSet/>
      <dgm:spPr/>
      <dgm:t>
        <a:bodyPr/>
        <a:lstStyle/>
        <a:p>
          <a:endParaRPr lang="en-US"/>
        </a:p>
      </dgm:t>
    </dgm:pt>
    <dgm:pt modelId="{DF425968-B24E-442E-8BF8-EF3E50BE30C4}" type="sibTrans" cxnId="{678934F3-50CD-4D74-8769-EA91CF000846}">
      <dgm:prSet/>
      <dgm:spPr/>
      <dgm:t>
        <a:bodyPr/>
        <a:lstStyle/>
        <a:p>
          <a:endParaRPr lang="en-US"/>
        </a:p>
      </dgm:t>
    </dgm:pt>
    <dgm:pt modelId="{B3394DC5-AF07-466E-BFFA-9310C7927003}">
      <dgm:prSet phldrT="[Text]"/>
      <dgm:spPr/>
      <dgm:t>
        <a:bodyPr/>
        <a:lstStyle/>
        <a:p>
          <a:r>
            <a:rPr lang="en-US" dirty="0" smtClean="0"/>
            <a:t>Temperature and flow fluctuations</a:t>
          </a:r>
        </a:p>
      </dgm:t>
    </dgm:pt>
    <dgm:pt modelId="{574D666D-D447-42C3-AF2F-863E4EA8EDE6}" type="parTrans" cxnId="{5D068A62-346B-4793-89C1-8091578C77F4}">
      <dgm:prSet/>
      <dgm:spPr/>
      <dgm:t>
        <a:bodyPr/>
        <a:lstStyle/>
        <a:p>
          <a:endParaRPr lang="en-US"/>
        </a:p>
      </dgm:t>
    </dgm:pt>
    <dgm:pt modelId="{5C8D1286-174D-48AD-BABC-A787DB1DB456}" type="sibTrans" cxnId="{5D068A62-346B-4793-89C1-8091578C77F4}">
      <dgm:prSet/>
      <dgm:spPr/>
      <dgm:t>
        <a:bodyPr/>
        <a:lstStyle/>
        <a:p>
          <a:endParaRPr lang="en-US"/>
        </a:p>
      </dgm:t>
    </dgm:pt>
    <dgm:pt modelId="{4C286103-E900-43DA-BFC2-6AB8FF372720}" type="pres">
      <dgm:prSet presAssocID="{510A7280-B737-4F88-B7FF-4ADAFAE0E1EC}" presName="Name0" presStyleCnt="0">
        <dgm:presLayoutVars>
          <dgm:chMax val="5"/>
          <dgm:chPref val="5"/>
          <dgm:dir/>
          <dgm:animLvl val="lvl"/>
        </dgm:presLayoutVars>
      </dgm:prSet>
      <dgm:spPr/>
      <dgm:t>
        <a:bodyPr/>
        <a:lstStyle/>
        <a:p>
          <a:endParaRPr lang="en-US"/>
        </a:p>
      </dgm:t>
    </dgm:pt>
    <dgm:pt modelId="{DCB7CCDC-D2E7-4EA5-A368-D82728F1DFC9}" type="pres">
      <dgm:prSet presAssocID="{1C8E0C0D-2B29-466F-A266-8303C9E30E40}" presName="parentText1" presStyleLbl="node1" presStyleIdx="0" presStyleCnt="4">
        <dgm:presLayoutVars>
          <dgm:chMax/>
          <dgm:chPref val="3"/>
          <dgm:bulletEnabled val="1"/>
        </dgm:presLayoutVars>
      </dgm:prSet>
      <dgm:spPr/>
      <dgm:t>
        <a:bodyPr/>
        <a:lstStyle/>
        <a:p>
          <a:endParaRPr lang="en-US"/>
        </a:p>
      </dgm:t>
    </dgm:pt>
    <dgm:pt modelId="{942AB278-ECC0-40CA-BAD8-15B6B372AD60}" type="pres">
      <dgm:prSet presAssocID="{1C8E0C0D-2B29-466F-A266-8303C9E30E40}" presName="childText1" presStyleLbl="solidAlignAcc1" presStyleIdx="0" presStyleCnt="4">
        <dgm:presLayoutVars>
          <dgm:chMax val="0"/>
          <dgm:chPref val="0"/>
          <dgm:bulletEnabled val="1"/>
        </dgm:presLayoutVars>
      </dgm:prSet>
      <dgm:spPr/>
      <dgm:t>
        <a:bodyPr/>
        <a:lstStyle/>
        <a:p>
          <a:endParaRPr lang="en-US"/>
        </a:p>
      </dgm:t>
    </dgm:pt>
    <dgm:pt modelId="{35AFC74F-CCAC-4F36-B6B1-48994336E2C8}" type="pres">
      <dgm:prSet presAssocID="{E3113C79-7DFC-4A0F-92CE-ED98E2C1A446}" presName="parentText2" presStyleLbl="node1" presStyleIdx="1" presStyleCnt="4">
        <dgm:presLayoutVars>
          <dgm:chMax/>
          <dgm:chPref val="3"/>
          <dgm:bulletEnabled val="1"/>
        </dgm:presLayoutVars>
      </dgm:prSet>
      <dgm:spPr/>
      <dgm:t>
        <a:bodyPr/>
        <a:lstStyle/>
        <a:p>
          <a:endParaRPr lang="en-US"/>
        </a:p>
      </dgm:t>
    </dgm:pt>
    <dgm:pt modelId="{89B704B4-129C-4CA2-B190-764F0EFD83FC}" type="pres">
      <dgm:prSet presAssocID="{E3113C79-7DFC-4A0F-92CE-ED98E2C1A446}" presName="childText2" presStyleLbl="solidAlignAcc1" presStyleIdx="1" presStyleCnt="4">
        <dgm:presLayoutVars>
          <dgm:chMax val="0"/>
          <dgm:chPref val="0"/>
          <dgm:bulletEnabled val="1"/>
        </dgm:presLayoutVars>
      </dgm:prSet>
      <dgm:spPr/>
      <dgm:t>
        <a:bodyPr/>
        <a:lstStyle/>
        <a:p>
          <a:endParaRPr lang="en-US"/>
        </a:p>
      </dgm:t>
    </dgm:pt>
    <dgm:pt modelId="{B1331DA2-1350-48C5-A5BE-C7D4330B1648}" type="pres">
      <dgm:prSet presAssocID="{FCD67559-90B4-48F2-980A-C8332E50FFC6}" presName="parentText3" presStyleLbl="node1" presStyleIdx="2" presStyleCnt="4" custLinFactNeighborX="831" custLinFactNeighborY="-4613">
        <dgm:presLayoutVars>
          <dgm:chMax/>
          <dgm:chPref val="3"/>
          <dgm:bulletEnabled val="1"/>
        </dgm:presLayoutVars>
      </dgm:prSet>
      <dgm:spPr/>
      <dgm:t>
        <a:bodyPr/>
        <a:lstStyle/>
        <a:p>
          <a:endParaRPr lang="en-US"/>
        </a:p>
      </dgm:t>
    </dgm:pt>
    <dgm:pt modelId="{AC53A68C-990B-4F5A-94A6-87C1ADC828D4}" type="pres">
      <dgm:prSet presAssocID="{FCD67559-90B4-48F2-980A-C8332E50FFC6}" presName="childText3" presStyleLbl="solidAlignAcc1" presStyleIdx="2" presStyleCnt="4">
        <dgm:presLayoutVars>
          <dgm:chMax val="0"/>
          <dgm:chPref val="0"/>
          <dgm:bulletEnabled val="1"/>
        </dgm:presLayoutVars>
      </dgm:prSet>
      <dgm:spPr/>
      <dgm:t>
        <a:bodyPr/>
        <a:lstStyle/>
        <a:p>
          <a:endParaRPr lang="en-US"/>
        </a:p>
      </dgm:t>
    </dgm:pt>
    <dgm:pt modelId="{C4EF872B-A3C2-4CA0-8D70-642FC3140379}" type="pres">
      <dgm:prSet presAssocID="{F33D2DFD-248F-4553-A189-BB09DEABBB23}" presName="parentText4" presStyleLbl="node1" presStyleIdx="3" presStyleCnt="4">
        <dgm:presLayoutVars>
          <dgm:chMax/>
          <dgm:chPref val="3"/>
          <dgm:bulletEnabled val="1"/>
        </dgm:presLayoutVars>
      </dgm:prSet>
      <dgm:spPr/>
      <dgm:t>
        <a:bodyPr/>
        <a:lstStyle/>
        <a:p>
          <a:endParaRPr lang="en-US"/>
        </a:p>
      </dgm:t>
    </dgm:pt>
    <dgm:pt modelId="{DAC3EEE2-64AE-4911-A4EF-50E1E934928F}" type="pres">
      <dgm:prSet presAssocID="{F33D2DFD-248F-4553-A189-BB09DEABBB23}" presName="childText4" presStyleLbl="solidAlignAcc1" presStyleIdx="3" presStyleCnt="4">
        <dgm:presLayoutVars>
          <dgm:chMax val="0"/>
          <dgm:chPref val="0"/>
          <dgm:bulletEnabled val="1"/>
        </dgm:presLayoutVars>
      </dgm:prSet>
      <dgm:spPr/>
      <dgm:t>
        <a:bodyPr/>
        <a:lstStyle/>
        <a:p>
          <a:endParaRPr lang="en-US"/>
        </a:p>
      </dgm:t>
    </dgm:pt>
  </dgm:ptLst>
  <dgm:cxnLst>
    <dgm:cxn modelId="{0B16450B-BA65-49E1-AF49-A545403761AB}" type="presOf" srcId="{F8B95B10-F58A-4461-B917-DD45254BE781}" destId="{DAC3EEE2-64AE-4911-A4EF-50E1E934928F}" srcOrd="0" destOrd="0" presId="urn:microsoft.com/office/officeart/2009/3/layout/IncreasingArrowsProcess"/>
    <dgm:cxn modelId="{6932534F-9119-4865-87AA-B6D19D3ACB38}" srcId="{510A7280-B737-4F88-B7FF-4ADAFAE0E1EC}" destId="{1C8E0C0D-2B29-466F-A266-8303C9E30E40}" srcOrd="0" destOrd="0" parTransId="{9BE729B9-09BC-462B-878E-1D26080CB257}" sibTransId="{E6882DC6-2F78-4A26-80E8-1CD9761755C1}"/>
    <dgm:cxn modelId="{C9CCC41C-01D6-4542-ADEA-B706BFFA703D}" type="presOf" srcId="{E3113C79-7DFC-4A0F-92CE-ED98E2C1A446}" destId="{35AFC74F-CCAC-4F36-B6B1-48994336E2C8}" srcOrd="0" destOrd="0" presId="urn:microsoft.com/office/officeart/2009/3/layout/IncreasingArrowsProcess"/>
    <dgm:cxn modelId="{5D068A62-346B-4793-89C1-8091578C77F4}" srcId="{E3113C79-7DFC-4A0F-92CE-ED98E2C1A446}" destId="{B3394DC5-AF07-466E-BFFA-9310C7927003}" srcOrd="1" destOrd="0" parTransId="{574D666D-D447-42C3-AF2F-863E4EA8EDE6}" sibTransId="{5C8D1286-174D-48AD-BABC-A787DB1DB456}"/>
    <dgm:cxn modelId="{6C95E1A4-1BE9-4F6F-B2DE-DF2584E3D150}" type="presOf" srcId="{F48E58EE-D1A0-4533-B0D0-AA4BE1853CAE}" destId="{AC53A68C-990B-4F5A-94A6-87C1ADC828D4}" srcOrd="0" destOrd="1" presId="urn:microsoft.com/office/officeart/2009/3/layout/IncreasingArrowsProcess"/>
    <dgm:cxn modelId="{56070018-FBAE-4F81-A60A-3EF282D37B3D}" type="presOf" srcId="{3C273DDA-D69A-4313-BEE8-13C6EF1587BB}" destId="{942AB278-ECC0-40CA-BAD8-15B6B372AD60}" srcOrd="0" destOrd="1" presId="urn:microsoft.com/office/officeart/2009/3/layout/IncreasingArrowsProcess"/>
    <dgm:cxn modelId="{A1574D48-2062-4269-84E0-D959AB17593B}" srcId="{510A7280-B737-4F88-B7FF-4ADAFAE0E1EC}" destId="{E3113C79-7DFC-4A0F-92CE-ED98E2C1A446}" srcOrd="1" destOrd="0" parTransId="{37829D6F-95DF-40F7-9C8D-75523D4B6E7A}" sibTransId="{0D5F82A8-72A7-4707-9E85-2F728ED5E8D4}"/>
    <dgm:cxn modelId="{A7F7FBD7-79E9-4896-BCDE-E4EBC6E022FD}" srcId="{FCD67559-90B4-48F2-980A-C8332E50FFC6}" destId="{F48E58EE-D1A0-4533-B0D0-AA4BE1853CAE}" srcOrd="1" destOrd="0" parTransId="{EC2A84A5-3FFB-46F5-9E06-8D8F843ED13C}" sibTransId="{B6EC4333-D35D-4173-89DD-ED50E0C37C9D}"/>
    <dgm:cxn modelId="{937F19D7-8CF9-45B7-A2D2-97C9B0FD616E}" type="presOf" srcId="{AC247A43-6402-4355-B258-DD8985C01500}" destId="{DAC3EEE2-64AE-4911-A4EF-50E1E934928F}" srcOrd="0" destOrd="2" presId="urn:microsoft.com/office/officeart/2009/3/layout/IncreasingArrowsProcess"/>
    <dgm:cxn modelId="{F8845A91-32CA-4E58-B5B1-F8CDA2BD3E06}" srcId="{FCD67559-90B4-48F2-980A-C8332E50FFC6}" destId="{D8259BED-174B-4CC4-9830-C8DEB0F416C4}" srcOrd="0" destOrd="0" parTransId="{2EAE77D7-A113-4E9C-84A4-A933601C4DEE}" sibTransId="{FB42E5BC-D822-42A1-A273-A2553854F18D}"/>
    <dgm:cxn modelId="{87D27C49-3300-4BD2-ADE7-AFEA29EA1E01}" srcId="{F33D2DFD-248F-4553-A189-BB09DEABBB23}" destId="{F8B95B10-F58A-4461-B917-DD45254BE781}" srcOrd="0" destOrd="0" parTransId="{9F93876B-4462-4315-AF9F-391DA86140F4}" sibTransId="{FF9A14E5-19B2-4CD0-B27E-FF02B3F21D8D}"/>
    <dgm:cxn modelId="{E68AFE5D-A7C9-459C-B571-23C74AA916A6}" type="presOf" srcId="{D8259BED-174B-4CC4-9830-C8DEB0F416C4}" destId="{AC53A68C-990B-4F5A-94A6-87C1ADC828D4}" srcOrd="0" destOrd="0" presId="urn:microsoft.com/office/officeart/2009/3/layout/IncreasingArrowsProcess"/>
    <dgm:cxn modelId="{0AB78D22-4259-4913-8635-F671320D527C}" type="presOf" srcId="{F33D2DFD-248F-4553-A189-BB09DEABBB23}" destId="{C4EF872B-A3C2-4CA0-8D70-642FC3140379}" srcOrd="0" destOrd="0" presId="urn:microsoft.com/office/officeart/2009/3/layout/IncreasingArrowsProcess"/>
    <dgm:cxn modelId="{EC30098D-D576-4169-BAAF-87B2EB373FD7}" type="presOf" srcId="{85F4ACAE-DDF0-4FAA-9EB7-9A1B69980818}" destId="{942AB278-ECC0-40CA-BAD8-15B6B372AD60}" srcOrd="0" destOrd="0" presId="urn:microsoft.com/office/officeart/2009/3/layout/IncreasingArrowsProcess"/>
    <dgm:cxn modelId="{44CFFB15-A2DC-44BE-A443-A965A2E6AB51}" type="presOf" srcId="{E9AAC406-B1B5-47C3-A20F-D04859DC0591}" destId="{89B704B4-129C-4CA2-B190-764F0EFD83FC}" srcOrd="0" destOrd="0" presId="urn:microsoft.com/office/officeart/2009/3/layout/IncreasingArrowsProcess"/>
    <dgm:cxn modelId="{9486FC3A-5CB0-4A9D-AFD9-2D2F1563E1A9}" type="presOf" srcId="{C3B79AD2-CC8E-461A-9E08-EE1945D7B87B}" destId="{DAC3EEE2-64AE-4911-A4EF-50E1E934928F}" srcOrd="0" destOrd="1" presId="urn:microsoft.com/office/officeart/2009/3/layout/IncreasingArrowsProcess"/>
    <dgm:cxn modelId="{7535C61B-3DB4-4F99-8D1C-E9A8D67113AF}" srcId="{F33D2DFD-248F-4553-A189-BB09DEABBB23}" destId="{C3B79AD2-CC8E-461A-9E08-EE1945D7B87B}" srcOrd="1" destOrd="0" parTransId="{07961274-103B-42E3-8257-91A84FD05A39}" sibTransId="{BB699081-3C8A-4847-A912-0C33DCBAA52D}"/>
    <dgm:cxn modelId="{071AE459-BCB2-4099-9D33-024D30B23042}" type="presOf" srcId="{1C8E0C0D-2B29-466F-A266-8303C9E30E40}" destId="{DCB7CCDC-D2E7-4EA5-A368-D82728F1DFC9}" srcOrd="0" destOrd="0" presId="urn:microsoft.com/office/officeart/2009/3/layout/IncreasingArrowsProcess"/>
    <dgm:cxn modelId="{FAAE0E43-E242-4882-B7E8-4DE70F974CB8}" srcId="{1C8E0C0D-2B29-466F-A266-8303C9E30E40}" destId="{85F4ACAE-DDF0-4FAA-9EB7-9A1B69980818}" srcOrd="0" destOrd="0" parTransId="{081AD778-324F-4F6F-8BB4-7532B0053F12}" sibTransId="{1A7D18EF-ABF6-4862-ACF2-2596E9A0C6B6}"/>
    <dgm:cxn modelId="{0531B089-1229-49DF-9251-6602D527460C}" type="presOf" srcId="{FCD67559-90B4-48F2-980A-C8332E50FFC6}" destId="{B1331DA2-1350-48C5-A5BE-C7D4330B1648}" srcOrd="0" destOrd="0" presId="urn:microsoft.com/office/officeart/2009/3/layout/IncreasingArrowsProcess"/>
    <dgm:cxn modelId="{1B65912F-7E15-4B4C-83B7-8802506861C0}" srcId="{F33D2DFD-248F-4553-A189-BB09DEABBB23}" destId="{AC247A43-6402-4355-B258-DD8985C01500}" srcOrd="2" destOrd="0" parTransId="{F1AC8E63-85AB-464B-B64F-7B95D7312943}" sibTransId="{747066DE-3D2C-4771-B17B-746E229B2CC6}"/>
    <dgm:cxn modelId="{18CEC332-AF9C-4420-9DD5-BF304251F33C}" type="presOf" srcId="{B3394DC5-AF07-466E-BFFA-9310C7927003}" destId="{89B704B4-129C-4CA2-B190-764F0EFD83FC}" srcOrd="0" destOrd="1" presId="urn:microsoft.com/office/officeart/2009/3/layout/IncreasingArrowsProcess"/>
    <dgm:cxn modelId="{678934F3-50CD-4D74-8769-EA91CF000846}" srcId="{510A7280-B737-4F88-B7FF-4ADAFAE0E1EC}" destId="{FCD67559-90B4-48F2-980A-C8332E50FFC6}" srcOrd="2" destOrd="0" parTransId="{504CA95C-438E-41CD-8D92-7651A1E3DFC3}" sibTransId="{DF425968-B24E-442E-8BF8-EF3E50BE30C4}"/>
    <dgm:cxn modelId="{4A8E3757-2313-4AEF-A6FB-2A43DFEEC841}" srcId="{1C8E0C0D-2B29-466F-A266-8303C9E30E40}" destId="{3C273DDA-D69A-4313-BEE8-13C6EF1587BB}" srcOrd="1" destOrd="0" parTransId="{F0F71DAE-6AE9-4EE9-B0BA-F7AB58E4361A}" sibTransId="{32E39DE2-100A-4CA9-9B9B-82B821D7F0E5}"/>
    <dgm:cxn modelId="{2DD29824-5D1A-494F-8A74-F33BC855AA47}" srcId="{E3113C79-7DFC-4A0F-92CE-ED98E2C1A446}" destId="{E9AAC406-B1B5-47C3-A20F-D04859DC0591}" srcOrd="0" destOrd="0" parTransId="{543CEEB4-C51A-422F-BBAC-9DBCED0E3884}" sibTransId="{EEF112C4-EAA5-4DA0-82B2-3B4F3F7320B8}"/>
    <dgm:cxn modelId="{6D098090-0822-4696-ACB2-3BE756F4EA83}" srcId="{510A7280-B737-4F88-B7FF-4ADAFAE0E1EC}" destId="{F33D2DFD-248F-4553-A189-BB09DEABBB23}" srcOrd="3" destOrd="0" parTransId="{0DE9AB7C-0667-4A77-87CA-440DABF47920}" sibTransId="{8B38736C-F587-4E5E-B765-420F3DA7B79E}"/>
    <dgm:cxn modelId="{D5A51738-6393-4B60-B064-08C06C54B67A}" type="presOf" srcId="{510A7280-B737-4F88-B7FF-4ADAFAE0E1EC}" destId="{4C286103-E900-43DA-BFC2-6AB8FF372720}" srcOrd="0" destOrd="0" presId="urn:microsoft.com/office/officeart/2009/3/layout/IncreasingArrowsProcess"/>
    <dgm:cxn modelId="{51FF34B1-419A-4F85-BD30-23B792F1908C}" type="presParOf" srcId="{4C286103-E900-43DA-BFC2-6AB8FF372720}" destId="{DCB7CCDC-D2E7-4EA5-A368-D82728F1DFC9}" srcOrd="0" destOrd="0" presId="urn:microsoft.com/office/officeart/2009/3/layout/IncreasingArrowsProcess"/>
    <dgm:cxn modelId="{0768BCB8-BD1E-461A-B2FE-C9B280AF2659}" type="presParOf" srcId="{4C286103-E900-43DA-BFC2-6AB8FF372720}" destId="{942AB278-ECC0-40CA-BAD8-15B6B372AD60}" srcOrd="1" destOrd="0" presId="urn:microsoft.com/office/officeart/2009/3/layout/IncreasingArrowsProcess"/>
    <dgm:cxn modelId="{402F5FD7-7E31-446D-A8F1-74E877FF823D}" type="presParOf" srcId="{4C286103-E900-43DA-BFC2-6AB8FF372720}" destId="{35AFC74F-CCAC-4F36-B6B1-48994336E2C8}" srcOrd="2" destOrd="0" presId="urn:microsoft.com/office/officeart/2009/3/layout/IncreasingArrowsProcess"/>
    <dgm:cxn modelId="{775ED9F3-5DA8-4C7A-9829-79016D5B4210}" type="presParOf" srcId="{4C286103-E900-43DA-BFC2-6AB8FF372720}" destId="{89B704B4-129C-4CA2-B190-764F0EFD83FC}" srcOrd="3" destOrd="0" presId="urn:microsoft.com/office/officeart/2009/3/layout/IncreasingArrowsProcess"/>
    <dgm:cxn modelId="{D04089E8-6D9B-492F-B301-1AB7F4A68E5A}" type="presParOf" srcId="{4C286103-E900-43DA-BFC2-6AB8FF372720}" destId="{B1331DA2-1350-48C5-A5BE-C7D4330B1648}" srcOrd="4" destOrd="0" presId="urn:microsoft.com/office/officeart/2009/3/layout/IncreasingArrowsProcess"/>
    <dgm:cxn modelId="{5AB4517D-1CC7-4860-AF60-E4FA65AD2293}" type="presParOf" srcId="{4C286103-E900-43DA-BFC2-6AB8FF372720}" destId="{AC53A68C-990B-4F5A-94A6-87C1ADC828D4}" srcOrd="5" destOrd="0" presId="urn:microsoft.com/office/officeart/2009/3/layout/IncreasingArrowsProcess"/>
    <dgm:cxn modelId="{068E1D23-3D7E-4B80-B468-D2B3BA04D20B}" type="presParOf" srcId="{4C286103-E900-43DA-BFC2-6AB8FF372720}" destId="{C4EF872B-A3C2-4CA0-8D70-642FC3140379}" srcOrd="6" destOrd="0" presId="urn:microsoft.com/office/officeart/2009/3/layout/IncreasingArrowsProcess"/>
    <dgm:cxn modelId="{461F237D-DF13-4E55-8564-689F247E111E}" type="presParOf" srcId="{4C286103-E900-43DA-BFC2-6AB8FF372720}" destId="{DAC3EEE2-64AE-4911-A4EF-50E1E934928F}" srcOrd="7"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A7280-B737-4F88-B7FF-4ADAFAE0E1EC}"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1C8E0C0D-2B29-466F-A266-8303C9E30E40}">
      <dgm:prSet phldrT="[Text]"/>
      <dgm:spPr/>
      <dgm:t>
        <a:bodyPr/>
        <a:lstStyle/>
        <a:p>
          <a:r>
            <a:rPr lang="en-US" dirty="0" smtClean="0"/>
            <a:t>Stakeholder Engagement</a:t>
          </a:r>
          <a:endParaRPr lang="en-US" dirty="0"/>
        </a:p>
      </dgm:t>
    </dgm:pt>
    <dgm:pt modelId="{9BE729B9-09BC-462B-878E-1D26080CB257}" type="parTrans" cxnId="{6932534F-9119-4865-87AA-B6D19D3ACB38}">
      <dgm:prSet/>
      <dgm:spPr/>
      <dgm:t>
        <a:bodyPr/>
        <a:lstStyle/>
        <a:p>
          <a:endParaRPr lang="en-US"/>
        </a:p>
      </dgm:t>
    </dgm:pt>
    <dgm:pt modelId="{E6882DC6-2F78-4A26-80E8-1CD9761755C1}" type="sibTrans" cxnId="{6932534F-9119-4865-87AA-B6D19D3ACB38}">
      <dgm:prSet/>
      <dgm:spPr/>
      <dgm:t>
        <a:bodyPr/>
        <a:lstStyle/>
        <a:p>
          <a:endParaRPr lang="en-US"/>
        </a:p>
      </dgm:t>
    </dgm:pt>
    <dgm:pt modelId="{F6A5F074-0E5E-4283-9EA4-C11409B4F762}">
      <dgm:prSet phldrT="[Text]"/>
      <dgm:spPr/>
      <dgm:t>
        <a:bodyPr/>
        <a:lstStyle/>
        <a:p>
          <a:r>
            <a:rPr lang="en-US" dirty="0" smtClean="0"/>
            <a:t>Floodplain Enhancement</a:t>
          </a:r>
          <a:endParaRPr lang="en-US" dirty="0"/>
        </a:p>
      </dgm:t>
    </dgm:pt>
    <dgm:pt modelId="{D1AEDD91-E342-4E05-9F3C-D81DAD2A430F}" type="parTrans" cxnId="{A5A4EA9F-EEF7-451B-A7D4-2016329CA5AB}">
      <dgm:prSet/>
      <dgm:spPr/>
      <dgm:t>
        <a:bodyPr/>
        <a:lstStyle/>
        <a:p>
          <a:endParaRPr lang="en-US"/>
        </a:p>
      </dgm:t>
    </dgm:pt>
    <dgm:pt modelId="{79344CA7-0892-47BF-B4E1-9E8EB5257843}" type="sibTrans" cxnId="{A5A4EA9F-EEF7-451B-A7D4-2016329CA5AB}">
      <dgm:prSet/>
      <dgm:spPr/>
      <dgm:t>
        <a:bodyPr/>
        <a:lstStyle/>
        <a:p>
          <a:endParaRPr lang="en-US"/>
        </a:p>
      </dgm:t>
    </dgm:pt>
    <dgm:pt modelId="{4EC17DA4-7939-47FF-A826-91E7E7609859}">
      <dgm:prSet phldrT="[Text]"/>
      <dgm:spPr/>
      <dgm:t>
        <a:bodyPr/>
        <a:lstStyle/>
        <a:p>
          <a:r>
            <a:rPr lang="en-US" dirty="0" smtClean="0"/>
            <a:t>Detention</a:t>
          </a:r>
          <a:endParaRPr lang="en-US" dirty="0"/>
        </a:p>
      </dgm:t>
    </dgm:pt>
    <dgm:pt modelId="{EA51E481-3CD3-4E20-B561-6029D0DEA18C}" type="parTrans" cxnId="{137CD28E-DA67-48BD-8896-C59AB97D5972}">
      <dgm:prSet/>
      <dgm:spPr/>
      <dgm:t>
        <a:bodyPr/>
        <a:lstStyle/>
        <a:p>
          <a:endParaRPr lang="en-US"/>
        </a:p>
      </dgm:t>
    </dgm:pt>
    <dgm:pt modelId="{7AF09197-8E7A-4410-9C0D-40E1A1225913}" type="sibTrans" cxnId="{137CD28E-DA67-48BD-8896-C59AB97D5972}">
      <dgm:prSet/>
      <dgm:spPr/>
      <dgm:t>
        <a:bodyPr/>
        <a:lstStyle/>
        <a:p>
          <a:endParaRPr lang="en-US"/>
        </a:p>
      </dgm:t>
    </dgm:pt>
    <dgm:pt modelId="{2F2DFEDC-0846-4143-8ACB-0BCAF8732C85}">
      <dgm:prSet phldrT="[Text]"/>
      <dgm:spPr/>
      <dgm:t>
        <a:bodyPr/>
        <a:lstStyle/>
        <a:p>
          <a:r>
            <a:rPr lang="en-US" dirty="0" smtClean="0"/>
            <a:t>Flow Control</a:t>
          </a:r>
          <a:endParaRPr lang="en-US" dirty="0"/>
        </a:p>
      </dgm:t>
    </dgm:pt>
    <dgm:pt modelId="{01718B0E-29E7-4ED7-A250-B529CE3A40BD}" type="parTrans" cxnId="{76787BA5-A5FC-4037-AACC-B0F5D78D6726}">
      <dgm:prSet/>
      <dgm:spPr/>
      <dgm:t>
        <a:bodyPr/>
        <a:lstStyle/>
        <a:p>
          <a:endParaRPr lang="en-US"/>
        </a:p>
      </dgm:t>
    </dgm:pt>
    <dgm:pt modelId="{D81A8C3B-3FB6-4841-A75A-19ACC77B7034}" type="sibTrans" cxnId="{76787BA5-A5FC-4037-AACC-B0F5D78D6726}">
      <dgm:prSet/>
      <dgm:spPr/>
      <dgm:t>
        <a:bodyPr/>
        <a:lstStyle/>
        <a:p>
          <a:endParaRPr lang="en-US"/>
        </a:p>
      </dgm:t>
    </dgm:pt>
    <dgm:pt modelId="{521CF208-B219-465A-9050-90866E263D4D}">
      <dgm:prSet phldrT="[Text]"/>
      <dgm:spPr/>
      <dgm:t>
        <a:bodyPr/>
        <a:lstStyle/>
        <a:p>
          <a:r>
            <a:rPr lang="en-US" dirty="0" smtClean="0"/>
            <a:t>Water Quality</a:t>
          </a:r>
          <a:endParaRPr lang="en-US" dirty="0"/>
        </a:p>
      </dgm:t>
    </dgm:pt>
    <dgm:pt modelId="{4DEC07BF-5E23-4DE9-B2D9-35D6B79B7B48}" type="parTrans" cxnId="{738E78B3-5FAA-4BDC-A889-53C692A9E168}">
      <dgm:prSet/>
      <dgm:spPr/>
      <dgm:t>
        <a:bodyPr/>
        <a:lstStyle/>
        <a:p>
          <a:endParaRPr lang="en-US"/>
        </a:p>
      </dgm:t>
    </dgm:pt>
    <dgm:pt modelId="{A50C99AC-3078-445F-8F54-10A54FB227BB}" type="sibTrans" cxnId="{738E78B3-5FAA-4BDC-A889-53C692A9E168}">
      <dgm:prSet/>
      <dgm:spPr/>
      <dgm:t>
        <a:bodyPr/>
        <a:lstStyle/>
        <a:p>
          <a:endParaRPr lang="en-US"/>
        </a:p>
      </dgm:t>
    </dgm:pt>
    <dgm:pt modelId="{3BE3E0A0-748C-4F58-BDCF-6F97242C9258}">
      <dgm:prSet phldrT="[Text]"/>
      <dgm:spPr/>
      <dgm:t>
        <a:bodyPr/>
        <a:lstStyle/>
        <a:p>
          <a:r>
            <a:rPr lang="en-US" dirty="0" smtClean="0"/>
            <a:t>Nutrients</a:t>
          </a:r>
          <a:endParaRPr lang="en-US" dirty="0"/>
        </a:p>
      </dgm:t>
    </dgm:pt>
    <dgm:pt modelId="{A96B3D0F-F186-4D28-9C67-2455FA7B6DDF}" type="parTrans" cxnId="{B670F7F9-2BC2-488A-AE35-D3BDE7D52EB8}">
      <dgm:prSet/>
      <dgm:spPr/>
      <dgm:t>
        <a:bodyPr/>
        <a:lstStyle/>
        <a:p>
          <a:endParaRPr lang="en-US"/>
        </a:p>
      </dgm:t>
    </dgm:pt>
    <dgm:pt modelId="{325481BB-1928-4B52-8C69-A5F1207E4758}" type="sibTrans" cxnId="{B670F7F9-2BC2-488A-AE35-D3BDE7D52EB8}">
      <dgm:prSet/>
      <dgm:spPr/>
      <dgm:t>
        <a:bodyPr/>
        <a:lstStyle/>
        <a:p>
          <a:endParaRPr lang="en-US"/>
        </a:p>
      </dgm:t>
    </dgm:pt>
    <dgm:pt modelId="{8E881AF0-81B4-4AB0-B938-6114AAC5FFAA}">
      <dgm:prSet phldrT="[Text]"/>
      <dgm:spPr/>
      <dgm:t>
        <a:bodyPr/>
        <a:lstStyle/>
        <a:p>
          <a:r>
            <a:rPr lang="en-US" dirty="0" smtClean="0"/>
            <a:t>Sediment</a:t>
          </a:r>
        </a:p>
        <a:p>
          <a:r>
            <a:rPr lang="en-US" dirty="0" smtClean="0"/>
            <a:t>Chloride</a:t>
          </a:r>
          <a:endParaRPr lang="en-US" dirty="0"/>
        </a:p>
      </dgm:t>
    </dgm:pt>
    <dgm:pt modelId="{D375DDC4-271B-4293-B8ED-9BB01F79D404}" type="parTrans" cxnId="{43B3A39C-C802-475D-B07C-0C0B80BAAB60}">
      <dgm:prSet/>
      <dgm:spPr/>
      <dgm:t>
        <a:bodyPr/>
        <a:lstStyle/>
        <a:p>
          <a:endParaRPr lang="en-US"/>
        </a:p>
      </dgm:t>
    </dgm:pt>
    <dgm:pt modelId="{3AB45082-CD47-49E5-93C2-2C28EAA32EA4}" type="sibTrans" cxnId="{43B3A39C-C802-475D-B07C-0C0B80BAAB60}">
      <dgm:prSet/>
      <dgm:spPr/>
      <dgm:t>
        <a:bodyPr/>
        <a:lstStyle/>
        <a:p>
          <a:endParaRPr lang="en-US"/>
        </a:p>
      </dgm:t>
    </dgm:pt>
    <dgm:pt modelId="{B7E03B6F-F2B5-46F3-AE9F-280784F829E3}">
      <dgm:prSet phldrT="[Text]"/>
      <dgm:spPr/>
      <dgm:t>
        <a:bodyPr/>
        <a:lstStyle/>
        <a:p>
          <a:r>
            <a:rPr lang="en-US" dirty="0" smtClean="0"/>
            <a:t>Cost &amp; Funding</a:t>
          </a:r>
          <a:endParaRPr lang="en-US" dirty="0"/>
        </a:p>
      </dgm:t>
    </dgm:pt>
    <dgm:pt modelId="{8A85392E-21A6-4165-9D2D-DE426B3A12FC}" type="parTrans" cxnId="{D5F81479-7444-498F-8930-02DBAE64A3C3}">
      <dgm:prSet/>
      <dgm:spPr/>
      <dgm:t>
        <a:bodyPr/>
        <a:lstStyle/>
        <a:p>
          <a:endParaRPr lang="en-US"/>
        </a:p>
      </dgm:t>
    </dgm:pt>
    <dgm:pt modelId="{AC585A06-BD36-4993-AB60-A18D94DC7DED}" type="sibTrans" cxnId="{D5F81479-7444-498F-8930-02DBAE64A3C3}">
      <dgm:prSet/>
      <dgm:spPr/>
      <dgm:t>
        <a:bodyPr/>
        <a:lstStyle/>
        <a:p>
          <a:endParaRPr lang="en-US"/>
        </a:p>
      </dgm:t>
    </dgm:pt>
    <dgm:pt modelId="{2E2E9AB2-2603-411F-AEED-16C523257693}">
      <dgm:prSet phldrT="[Text]"/>
      <dgm:spPr/>
      <dgm:t>
        <a:bodyPr/>
        <a:lstStyle/>
        <a:p>
          <a:r>
            <a:rPr lang="en-US" dirty="0" smtClean="0"/>
            <a:t>Schedule</a:t>
          </a:r>
          <a:endParaRPr lang="en-US" dirty="0"/>
        </a:p>
      </dgm:t>
    </dgm:pt>
    <dgm:pt modelId="{B2902D63-BB95-4625-B175-95413373D60E}" type="parTrans" cxnId="{727FDC2C-637B-49AD-8DD1-37AC561985BC}">
      <dgm:prSet/>
      <dgm:spPr/>
      <dgm:t>
        <a:bodyPr/>
        <a:lstStyle/>
        <a:p>
          <a:endParaRPr lang="en-US"/>
        </a:p>
      </dgm:t>
    </dgm:pt>
    <dgm:pt modelId="{9A5A925A-260C-4D0D-B537-145B7ECAF237}" type="sibTrans" cxnId="{727FDC2C-637B-49AD-8DD1-37AC561985BC}">
      <dgm:prSet/>
      <dgm:spPr/>
      <dgm:t>
        <a:bodyPr/>
        <a:lstStyle/>
        <a:p>
          <a:endParaRPr lang="en-US"/>
        </a:p>
      </dgm:t>
    </dgm:pt>
    <dgm:pt modelId="{824547E4-CDAF-4FC7-BCBF-F9BAA5D2D29E}">
      <dgm:prSet phldrT="[Text]"/>
      <dgm:spPr/>
      <dgm:t>
        <a:bodyPr/>
        <a:lstStyle/>
        <a:p>
          <a:r>
            <a:rPr lang="en-US" dirty="0" smtClean="0"/>
            <a:t>Land Availability</a:t>
          </a:r>
          <a:endParaRPr lang="en-US" dirty="0"/>
        </a:p>
      </dgm:t>
    </dgm:pt>
    <dgm:pt modelId="{8B16DD9D-1CF0-4463-AC40-763DB1F11AA8}" type="parTrans" cxnId="{4538E8CC-502C-4ACC-8373-0A8AE19A18C4}">
      <dgm:prSet/>
      <dgm:spPr/>
      <dgm:t>
        <a:bodyPr/>
        <a:lstStyle/>
        <a:p>
          <a:endParaRPr lang="en-US"/>
        </a:p>
      </dgm:t>
    </dgm:pt>
    <dgm:pt modelId="{77CD23A3-7AD4-4624-92D4-0177C5E5EEE4}" type="sibTrans" cxnId="{4538E8CC-502C-4ACC-8373-0A8AE19A18C4}">
      <dgm:prSet/>
      <dgm:spPr/>
      <dgm:t>
        <a:bodyPr/>
        <a:lstStyle/>
        <a:p>
          <a:endParaRPr lang="en-US"/>
        </a:p>
      </dgm:t>
    </dgm:pt>
    <dgm:pt modelId="{9225611F-5B20-4581-9CE7-E6BC7949A850}">
      <dgm:prSet phldrT="[Text]"/>
      <dgm:spPr/>
      <dgm:t>
        <a:bodyPr/>
        <a:lstStyle/>
        <a:p>
          <a:r>
            <a:rPr lang="en-US" smtClean="0"/>
            <a:t>Volume </a:t>
          </a:r>
          <a:r>
            <a:rPr lang="en-US" dirty="0" smtClean="0"/>
            <a:t>Control</a:t>
          </a:r>
          <a:endParaRPr lang="en-US"/>
        </a:p>
      </dgm:t>
    </dgm:pt>
    <dgm:pt modelId="{4FC6FEBF-C5B7-442F-B606-19275247B1B5}" type="parTrans" cxnId="{BCD16E17-3D48-4B95-BB1D-663BF7A18515}">
      <dgm:prSet/>
      <dgm:spPr/>
      <dgm:t>
        <a:bodyPr/>
        <a:lstStyle/>
        <a:p>
          <a:endParaRPr lang="en-US"/>
        </a:p>
      </dgm:t>
    </dgm:pt>
    <dgm:pt modelId="{4CFA0D6D-668C-45C8-8701-F49B628171CB}" type="sibTrans" cxnId="{BCD16E17-3D48-4B95-BB1D-663BF7A18515}">
      <dgm:prSet/>
      <dgm:spPr/>
      <dgm:t>
        <a:bodyPr/>
        <a:lstStyle/>
        <a:p>
          <a:endParaRPr lang="en-US"/>
        </a:p>
      </dgm:t>
    </dgm:pt>
    <dgm:pt modelId="{083765D7-3E79-4722-9833-477DD72078AD}">
      <dgm:prSet phldrT="[Text]"/>
      <dgm:spPr/>
      <dgm:t>
        <a:bodyPr/>
        <a:lstStyle/>
        <a:p>
          <a:r>
            <a:rPr lang="en-US" dirty="0" smtClean="0"/>
            <a:t>Community Needs</a:t>
          </a:r>
          <a:endParaRPr lang="en-US" dirty="0"/>
        </a:p>
      </dgm:t>
    </dgm:pt>
    <dgm:pt modelId="{86264448-6236-48B5-AB4C-91145D005D69}" type="parTrans" cxnId="{A51A2A55-7F3B-4D66-BDB3-D30ADCDC5EE4}">
      <dgm:prSet/>
      <dgm:spPr/>
      <dgm:t>
        <a:bodyPr/>
        <a:lstStyle/>
        <a:p>
          <a:endParaRPr lang="en-US"/>
        </a:p>
      </dgm:t>
    </dgm:pt>
    <dgm:pt modelId="{35896594-3A28-4FD3-92CA-0C233A03A335}" type="sibTrans" cxnId="{A51A2A55-7F3B-4D66-BDB3-D30ADCDC5EE4}">
      <dgm:prSet/>
      <dgm:spPr/>
      <dgm:t>
        <a:bodyPr/>
        <a:lstStyle/>
        <a:p>
          <a:endParaRPr lang="en-US"/>
        </a:p>
      </dgm:t>
    </dgm:pt>
    <dgm:pt modelId="{4C286103-E900-43DA-BFC2-6AB8FF372720}" type="pres">
      <dgm:prSet presAssocID="{510A7280-B737-4F88-B7FF-4ADAFAE0E1EC}" presName="Name0" presStyleCnt="0">
        <dgm:presLayoutVars>
          <dgm:chMax val="5"/>
          <dgm:chPref val="5"/>
          <dgm:dir val="rev"/>
          <dgm:animLvl val="lvl"/>
        </dgm:presLayoutVars>
      </dgm:prSet>
      <dgm:spPr/>
      <dgm:t>
        <a:bodyPr/>
        <a:lstStyle/>
        <a:p>
          <a:endParaRPr lang="en-US"/>
        </a:p>
      </dgm:t>
    </dgm:pt>
    <dgm:pt modelId="{DCB7CCDC-D2E7-4EA5-A368-D82728F1DFC9}" type="pres">
      <dgm:prSet presAssocID="{1C8E0C0D-2B29-466F-A266-8303C9E30E40}" presName="parentText1" presStyleLbl="node1" presStyleIdx="0" presStyleCnt="3">
        <dgm:presLayoutVars>
          <dgm:chMax/>
          <dgm:chPref val="3"/>
          <dgm:bulletEnabled val="1"/>
        </dgm:presLayoutVars>
      </dgm:prSet>
      <dgm:spPr/>
      <dgm:t>
        <a:bodyPr/>
        <a:lstStyle/>
        <a:p>
          <a:endParaRPr lang="en-US"/>
        </a:p>
      </dgm:t>
    </dgm:pt>
    <dgm:pt modelId="{942AB278-ECC0-40CA-BAD8-15B6B372AD60}" type="pres">
      <dgm:prSet presAssocID="{1C8E0C0D-2B29-466F-A266-8303C9E30E40}" presName="childText1" presStyleLbl="solidAlignAcc1" presStyleIdx="0" presStyleCnt="3">
        <dgm:presLayoutVars>
          <dgm:chMax val="0"/>
          <dgm:chPref val="0"/>
          <dgm:bulletEnabled val="1"/>
        </dgm:presLayoutVars>
      </dgm:prSet>
      <dgm:spPr/>
      <dgm:t>
        <a:bodyPr/>
        <a:lstStyle/>
        <a:p>
          <a:endParaRPr lang="en-US"/>
        </a:p>
      </dgm:t>
    </dgm:pt>
    <dgm:pt modelId="{D6A86E34-1CF6-46C2-8937-7D7D8781BBA9}" type="pres">
      <dgm:prSet presAssocID="{9225611F-5B20-4581-9CE7-E6BC7949A850}" presName="parentText2" presStyleLbl="node1" presStyleIdx="1" presStyleCnt="3">
        <dgm:presLayoutVars>
          <dgm:chMax/>
          <dgm:chPref val="3"/>
          <dgm:bulletEnabled val="1"/>
        </dgm:presLayoutVars>
      </dgm:prSet>
      <dgm:spPr/>
      <dgm:t>
        <a:bodyPr/>
        <a:lstStyle/>
        <a:p>
          <a:endParaRPr lang="en-US"/>
        </a:p>
      </dgm:t>
    </dgm:pt>
    <dgm:pt modelId="{80BEF894-3286-4ACD-92E0-90374DBD816B}" type="pres">
      <dgm:prSet presAssocID="{9225611F-5B20-4581-9CE7-E6BC7949A850}" presName="childText2" presStyleLbl="solidAlignAcc1" presStyleIdx="1" presStyleCnt="3">
        <dgm:presLayoutVars>
          <dgm:chMax val="0"/>
          <dgm:chPref val="0"/>
          <dgm:bulletEnabled val="1"/>
        </dgm:presLayoutVars>
      </dgm:prSet>
      <dgm:spPr/>
      <dgm:t>
        <a:bodyPr/>
        <a:lstStyle/>
        <a:p>
          <a:endParaRPr lang="en-US"/>
        </a:p>
      </dgm:t>
    </dgm:pt>
    <dgm:pt modelId="{9469FE17-7F15-4804-A873-067F9B5DE468}" type="pres">
      <dgm:prSet presAssocID="{521CF208-B219-465A-9050-90866E263D4D}" presName="parentText3" presStyleLbl="node1" presStyleIdx="2" presStyleCnt="3">
        <dgm:presLayoutVars>
          <dgm:chMax/>
          <dgm:chPref val="3"/>
          <dgm:bulletEnabled val="1"/>
        </dgm:presLayoutVars>
      </dgm:prSet>
      <dgm:spPr/>
      <dgm:t>
        <a:bodyPr/>
        <a:lstStyle/>
        <a:p>
          <a:endParaRPr lang="en-US"/>
        </a:p>
      </dgm:t>
    </dgm:pt>
    <dgm:pt modelId="{AA40D266-84BF-4CC9-AEA3-7797E6DBA7E5}" type="pres">
      <dgm:prSet presAssocID="{521CF208-B219-465A-9050-90866E263D4D}" presName="childText3" presStyleLbl="solidAlignAcc1" presStyleIdx="2" presStyleCnt="3">
        <dgm:presLayoutVars>
          <dgm:chMax val="0"/>
          <dgm:chPref val="0"/>
          <dgm:bulletEnabled val="1"/>
        </dgm:presLayoutVars>
      </dgm:prSet>
      <dgm:spPr/>
      <dgm:t>
        <a:bodyPr/>
        <a:lstStyle/>
        <a:p>
          <a:endParaRPr lang="en-US"/>
        </a:p>
      </dgm:t>
    </dgm:pt>
  </dgm:ptLst>
  <dgm:cxnLst>
    <dgm:cxn modelId="{E3017BA6-03EC-453E-AEE0-5DBAF61429B3}" type="presOf" srcId="{824547E4-CDAF-4FC7-BCBF-F9BAA5D2D29E}" destId="{942AB278-ECC0-40CA-BAD8-15B6B372AD60}" srcOrd="0" destOrd="2" presId="urn:microsoft.com/office/officeart/2009/3/layout/IncreasingArrowsProcess"/>
    <dgm:cxn modelId="{6932534F-9119-4865-87AA-B6D19D3ACB38}" srcId="{510A7280-B737-4F88-B7FF-4ADAFAE0E1EC}" destId="{1C8E0C0D-2B29-466F-A266-8303C9E30E40}" srcOrd="0" destOrd="0" parTransId="{9BE729B9-09BC-462B-878E-1D26080CB257}" sibTransId="{E6882DC6-2F78-4A26-80E8-1CD9761755C1}"/>
    <dgm:cxn modelId="{C845E13B-8730-40B2-AA4D-79EE0591A5AF}" type="presOf" srcId="{4EC17DA4-7939-47FF-A826-91E7E7609859}" destId="{80BEF894-3286-4ACD-92E0-90374DBD816B}" srcOrd="0" destOrd="1" presId="urn:microsoft.com/office/officeart/2009/3/layout/IncreasingArrowsProcess"/>
    <dgm:cxn modelId="{C68F8655-11E1-4D60-A65D-1C9C90C5AD52}" type="presOf" srcId="{1C8E0C0D-2B29-466F-A266-8303C9E30E40}" destId="{DCB7CCDC-D2E7-4EA5-A368-D82728F1DFC9}" srcOrd="0" destOrd="0" presId="urn:microsoft.com/office/officeart/2009/3/layout/IncreasingArrowsProcess"/>
    <dgm:cxn modelId="{43B3A39C-C802-475D-B07C-0C0B80BAAB60}" srcId="{521CF208-B219-465A-9050-90866E263D4D}" destId="{8E881AF0-81B4-4AB0-B938-6114AAC5FFAA}" srcOrd="1" destOrd="0" parTransId="{D375DDC4-271B-4293-B8ED-9BB01F79D404}" sibTransId="{3AB45082-CD47-49E5-93C2-2C28EAA32EA4}"/>
    <dgm:cxn modelId="{318F33BE-1905-4786-8F71-5E5458CD6471}" type="presOf" srcId="{3BE3E0A0-748C-4F58-BDCF-6F97242C9258}" destId="{AA40D266-84BF-4CC9-AEA3-7797E6DBA7E5}" srcOrd="0" destOrd="0" presId="urn:microsoft.com/office/officeart/2009/3/layout/IncreasingArrowsProcess"/>
    <dgm:cxn modelId="{D5F81479-7444-498F-8930-02DBAE64A3C3}" srcId="{1C8E0C0D-2B29-466F-A266-8303C9E30E40}" destId="{B7E03B6F-F2B5-46F3-AE9F-280784F829E3}" srcOrd="0" destOrd="0" parTransId="{8A85392E-21A6-4165-9D2D-DE426B3A12FC}" sibTransId="{AC585A06-BD36-4993-AB60-A18D94DC7DED}"/>
    <dgm:cxn modelId="{4538E8CC-502C-4ACC-8373-0A8AE19A18C4}" srcId="{1C8E0C0D-2B29-466F-A266-8303C9E30E40}" destId="{824547E4-CDAF-4FC7-BCBF-F9BAA5D2D29E}" srcOrd="2" destOrd="0" parTransId="{8B16DD9D-1CF0-4463-AC40-763DB1F11AA8}" sibTransId="{77CD23A3-7AD4-4624-92D4-0177C5E5EEE4}"/>
    <dgm:cxn modelId="{76787BA5-A5FC-4037-AACC-B0F5D78D6726}" srcId="{9225611F-5B20-4581-9CE7-E6BC7949A850}" destId="{2F2DFEDC-0846-4143-8ACB-0BCAF8732C85}" srcOrd="2" destOrd="0" parTransId="{01718B0E-29E7-4ED7-A250-B529CE3A40BD}" sibTransId="{D81A8C3B-3FB6-4841-A75A-19ACC77B7034}"/>
    <dgm:cxn modelId="{A5A4EA9F-EEF7-451B-A7D4-2016329CA5AB}" srcId="{9225611F-5B20-4581-9CE7-E6BC7949A850}" destId="{F6A5F074-0E5E-4283-9EA4-C11409B4F762}" srcOrd="0" destOrd="0" parTransId="{D1AEDD91-E342-4E05-9F3C-D81DAD2A430F}" sibTransId="{79344CA7-0892-47BF-B4E1-9E8EB5257843}"/>
    <dgm:cxn modelId="{738E78B3-5FAA-4BDC-A889-53C692A9E168}" srcId="{510A7280-B737-4F88-B7FF-4ADAFAE0E1EC}" destId="{521CF208-B219-465A-9050-90866E263D4D}" srcOrd="2" destOrd="0" parTransId="{4DEC07BF-5E23-4DE9-B2D9-35D6B79B7B48}" sibTransId="{A50C99AC-3078-445F-8F54-10A54FB227BB}"/>
    <dgm:cxn modelId="{4E805B8B-336C-4EFF-A957-9645B1FF9D7E}" type="presOf" srcId="{510A7280-B737-4F88-B7FF-4ADAFAE0E1EC}" destId="{4C286103-E900-43DA-BFC2-6AB8FF372720}" srcOrd="0" destOrd="0" presId="urn:microsoft.com/office/officeart/2009/3/layout/IncreasingArrowsProcess"/>
    <dgm:cxn modelId="{727FDC2C-637B-49AD-8DD1-37AC561985BC}" srcId="{1C8E0C0D-2B29-466F-A266-8303C9E30E40}" destId="{2E2E9AB2-2603-411F-AEED-16C523257693}" srcOrd="1" destOrd="0" parTransId="{B2902D63-BB95-4625-B175-95413373D60E}" sibTransId="{9A5A925A-260C-4D0D-B537-145B7ECAF237}"/>
    <dgm:cxn modelId="{9A2BD326-3600-4D67-A121-44A690B7030A}" type="presOf" srcId="{2E2E9AB2-2603-411F-AEED-16C523257693}" destId="{942AB278-ECC0-40CA-BAD8-15B6B372AD60}" srcOrd="0" destOrd="1" presId="urn:microsoft.com/office/officeart/2009/3/layout/IncreasingArrowsProcess"/>
    <dgm:cxn modelId="{137CD28E-DA67-48BD-8896-C59AB97D5972}" srcId="{9225611F-5B20-4581-9CE7-E6BC7949A850}" destId="{4EC17DA4-7939-47FF-A826-91E7E7609859}" srcOrd="1" destOrd="0" parTransId="{EA51E481-3CD3-4E20-B561-6029D0DEA18C}" sibTransId="{7AF09197-8E7A-4410-9C0D-40E1A1225913}"/>
    <dgm:cxn modelId="{C0C688DE-1F43-4854-A748-609632B3E265}" type="presOf" srcId="{083765D7-3E79-4722-9833-477DD72078AD}" destId="{942AB278-ECC0-40CA-BAD8-15B6B372AD60}" srcOrd="0" destOrd="3" presId="urn:microsoft.com/office/officeart/2009/3/layout/IncreasingArrowsProcess"/>
    <dgm:cxn modelId="{E21EAB4B-FA8F-4B55-9D48-AE31A8EF31D8}" type="presOf" srcId="{B7E03B6F-F2B5-46F3-AE9F-280784F829E3}" destId="{942AB278-ECC0-40CA-BAD8-15B6B372AD60}" srcOrd="0" destOrd="0" presId="urn:microsoft.com/office/officeart/2009/3/layout/IncreasingArrowsProcess"/>
    <dgm:cxn modelId="{E08C9BBF-D310-44F8-8444-8D627A476176}" type="presOf" srcId="{521CF208-B219-465A-9050-90866E263D4D}" destId="{9469FE17-7F15-4804-A873-067F9B5DE468}" srcOrd="0" destOrd="0" presId="urn:microsoft.com/office/officeart/2009/3/layout/IncreasingArrowsProcess"/>
    <dgm:cxn modelId="{CDF41B0C-779B-4D38-B501-B91F40F19FCD}" type="presOf" srcId="{F6A5F074-0E5E-4283-9EA4-C11409B4F762}" destId="{80BEF894-3286-4ACD-92E0-90374DBD816B}" srcOrd="0" destOrd="0" presId="urn:microsoft.com/office/officeart/2009/3/layout/IncreasingArrowsProcess"/>
    <dgm:cxn modelId="{E70BD1BD-5885-48AD-8322-7F4713493C72}" type="presOf" srcId="{2F2DFEDC-0846-4143-8ACB-0BCAF8732C85}" destId="{80BEF894-3286-4ACD-92E0-90374DBD816B}" srcOrd="0" destOrd="2" presId="urn:microsoft.com/office/officeart/2009/3/layout/IncreasingArrowsProcess"/>
    <dgm:cxn modelId="{A51A2A55-7F3B-4D66-BDB3-D30ADCDC5EE4}" srcId="{1C8E0C0D-2B29-466F-A266-8303C9E30E40}" destId="{083765D7-3E79-4722-9833-477DD72078AD}" srcOrd="3" destOrd="0" parTransId="{86264448-6236-48B5-AB4C-91145D005D69}" sibTransId="{35896594-3A28-4FD3-92CA-0C233A03A335}"/>
    <dgm:cxn modelId="{7904FA6E-BD49-41EF-A3E9-5EDC5B42F25C}" type="presOf" srcId="{8E881AF0-81B4-4AB0-B938-6114AAC5FFAA}" destId="{AA40D266-84BF-4CC9-AEA3-7797E6DBA7E5}" srcOrd="0" destOrd="1" presId="urn:microsoft.com/office/officeart/2009/3/layout/IncreasingArrowsProcess"/>
    <dgm:cxn modelId="{B670F7F9-2BC2-488A-AE35-D3BDE7D52EB8}" srcId="{521CF208-B219-465A-9050-90866E263D4D}" destId="{3BE3E0A0-748C-4F58-BDCF-6F97242C9258}" srcOrd="0" destOrd="0" parTransId="{A96B3D0F-F186-4D28-9C67-2455FA7B6DDF}" sibTransId="{325481BB-1928-4B52-8C69-A5F1207E4758}"/>
    <dgm:cxn modelId="{BCD16E17-3D48-4B95-BB1D-663BF7A18515}" srcId="{510A7280-B737-4F88-B7FF-4ADAFAE0E1EC}" destId="{9225611F-5B20-4581-9CE7-E6BC7949A850}" srcOrd="1" destOrd="0" parTransId="{4FC6FEBF-C5B7-442F-B606-19275247B1B5}" sibTransId="{4CFA0D6D-668C-45C8-8701-F49B628171CB}"/>
    <dgm:cxn modelId="{57821A09-E695-4DAB-BBC0-A6EC174BBFB6}" type="presOf" srcId="{9225611F-5B20-4581-9CE7-E6BC7949A850}" destId="{D6A86E34-1CF6-46C2-8937-7D7D8781BBA9}" srcOrd="0" destOrd="0" presId="urn:microsoft.com/office/officeart/2009/3/layout/IncreasingArrowsProcess"/>
    <dgm:cxn modelId="{6AAE1FD9-AC33-4E34-983A-77E923EBDAD2}" type="presParOf" srcId="{4C286103-E900-43DA-BFC2-6AB8FF372720}" destId="{DCB7CCDC-D2E7-4EA5-A368-D82728F1DFC9}" srcOrd="0" destOrd="0" presId="urn:microsoft.com/office/officeart/2009/3/layout/IncreasingArrowsProcess"/>
    <dgm:cxn modelId="{135A7520-F67D-4B49-A1DB-7B26C2B215E3}" type="presParOf" srcId="{4C286103-E900-43DA-BFC2-6AB8FF372720}" destId="{942AB278-ECC0-40CA-BAD8-15B6B372AD60}" srcOrd="1" destOrd="0" presId="urn:microsoft.com/office/officeart/2009/3/layout/IncreasingArrowsProcess"/>
    <dgm:cxn modelId="{2DD56264-0E97-4538-8F58-356CFE5C5586}" type="presParOf" srcId="{4C286103-E900-43DA-BFC2-6AB8FF372720}" destId="{D6A86E34-1CF6-46C2-8937-7D7D8781BBA9}" srcOrd="2" destOrd="0" presId="urn:microsoft.com/office/officeart/2009/3/layout/IncreasingArrowsProcess"/>
    <dgm:cxn modelId="{C638BFFD-06A9-4A7E-88DD-BB1AD809B5B2}" type="presParOf" srcId="{4C286103-E900-43DA-BFC2-6AB8FF372720}" destId="{80BEF894-3286-4ACD-92E0-90374DBD816B}" srcOrd="3" destOrd="0" presId="urn:microsoft.com/office/officeart/2009/3/layout/IncreasingArrowsProcess"/>
    <dgm:cxn modelId="{F720F7B2-4663-4DDB-B5FA-2127559B28B3}" type="presParOf" srcId="{4C286103-E900-43DA-BFC2-6AB8FF372720}" destId="{9469FE17-7F15-4804-A873-067F9B5DE468}" srcOrd="4" destOrd="0" presId="urn:microsoft.com/office/officeart/2009/3/layout/IncreasingArrowsProcess"/>
    <dgm:cxn modelId="{98C17CF9-8CDF-4DF3-8102-CE55555CB91A}" type="presParOf" srcId="{4C286103-E900-43DA-BFC2-6AB8FF372720}" destId="{AA40D266-84BF-4CC9-AEA3-7797E6DBA7E5}"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24A663-4543-4C20-BABD-B51298C5A515}" type="doc">
      <dgm:prSet loTypeId="urn:microsoft.com/office/officeart/2005/8/layout/arrow2" loCatId="process" qsTypeId="urn:microsoft.com/office/officeart/2005/8/quickstyle/simple1" qsCatId="simple" csTypeId="urn:microsoft.com/office/officeart/2005/8/colors/accent1_2" csCatId="accent1" phldr="1"/>
      <dgm:spPr/>
    </dgm:pt>
    <dgm:pt modelId="{0C4F6348-B51D-4121-BB85-73736AAF89ED}">
      <dgm:prSet phldrT="[Text]"/>
      <dgm:spPr/>
      <dgm:t>
        <a:bodyPr/>
        <a:lstStyle/>
        <a:p>
          <a:r>
            <a:rPr lang="en-US" dirty="0" smtClean="0"/>
            <a:t>Amenities</a:t>
          </a:r>
          <a:endParaRPr lang="en-US" dirty="0"/>
        </a:p>
      </dgm:t>
    </dgm:pt>
    <dgm:pt modelId="{5FC9AA02-A61B-444F-B465-FF33B173EEF4}" type="parTrans" cxnId="{5CFEBDFB-B0EE-4BC8-869E-6D277C27D265}">
      <dgm:prSet/>
      <dgm:spPr/>
      <dgm:t>
        <a:bodyPr/>
        <a:lstStyle/>
        <a:p>
          <a:endParaRPr lang="en-US"/>
        </a:p>
      </dgm:t>
    </dgm:pt>
    <dgm:pt modelId="{55D9F7FA-F7E9-4309-927C-E63DBFF9577B}" type="sibTrans" cxnId="{5CFEBDFB-B0EE-4BC8-869E-6D277C27D265}">
      <dgm:prSet/>
      <dgm:spPr/>
      <dgm:t>
        <a:bodyPr/>
        <a:lstStyle/>
        <a:p>
          <a:endParaRPr lang="en-US"/>
        </a:p>
      </dgm:t>
    </dgm:pt>
    <dgm:pt modelId="{B32726A9-349D-419D-9221-B15301C78993}">
      <dgm:prSet phldrT="[Text]"/>
      <dgm:spPr/>
      <dgm:t>
        <a:bodyPr/>
        <a:lstStyle/>
        <a:p>
          <a:r>
            <a:rPr lang="en-US" dirty="0" smtClean="0"/>
            <a:t>Return on Investment</a:t>
          </a:r>
          <a:endParaRPr lang="en-US" dirty="0"/>
        </a:p>
      </dgm:t>
    </dgm:pt>
    <dgm:pt modelId="{9F6A06D8-1F35-42C1-BED4-6D64EE18AE95}" type="parTrans" cxnId="{C2082E1D-8F2A-47AF-B165-078037D56B0A}">
      <dgm:prSet/>
      <dgm:spPr/>
      <dgm:t>
        <a:bodyPr/>
        <a:lstStyle/>
        <a:p>
          <a:endParaRPr lang="en-US"/>
        </a:p>
      </dgm:t>
    </dgm:pt>
    <dgm:pt modelId="{3FDADC98-8733-4201-BBD0-2B619683A21E}" type="sibTrans" cxnId="{C2082E1D-8F2A-47AF-B165-078037D56B0A}">
      <dgm:prSet/>
      <dgm:spPr/>
      <dgm:t>
        <a:bodyPr/>
        <a:lstStyle/>
        <a:p>
          <a:endParaRPr lang="en-US"/>
        </a:p>
      </dgm:t>
    </dgm:pt>
    <dgm:pt modelId="{E97C9B66-4E68-4EB1-B318-61A721CBBCAF}">
      <dgm:prSet phldrT="[Text]"/>
      <dgm:spPr/>
      <dgm:t>
        <a:bodyPr/>
        <a:lstStyle/>
        <a:p>
          <a:r>
            <a:rPr lang="en-US" dirty="0" smtClean="0"/>
            <a:t>Insufficient LOS</a:t>
          </a:r>
          <a:endParaRPr lang="en-US" dirty="0"/>
        </a:p>
      </dgm:t>
    </dgm:pt>
    <dgm:pt modelId="{23F2B402-EB1D-4CC3-8141-61AF872F91EC}" type="parTrans" cxnId="{380F7E1B-177C-4229-826D-6D254469B3DA}">
      <dgm:prSet/>
      <dgm:spPr/>
      <dgm:t>
        <a:bodyPr/>
        <a:lstStyle/>
        <a:p>
          <a:endParaRPr lang="en-US"/>
        </a:p>
      </dgm:t>
    </dgm:pt>
    <dgm:pt modelId="{D6F3EF74-F187-423B-9580-A50BD3E46B8A}" type="sibTrans" cxnId="{380F7E1B-177C-4229-826D-6D254469B3DA}">
      <dgm:prSet/>
      <dgm:spPr/>
      <dgm:t>
        <a:bodyPr/>
        <a:lstStyle/>
        <a:p>
          <a:endParaRPr lang="en-US"/>
        </a:p>
      </dgm:t>
    </dgm:pt>
    <dgm:pt modelId="{FA120B90-5B4E-4BFB-A6D1-4A786E5344F6}">
      <dgm:prSet phldrT="[Text]"/>
      <dgm:spPr/>
      <dgm:t>
        <a:bodyPr/>
        <a:lstStyle/>
        <a:p>
          <a:r>
            <a:rPr lang="en-US" smtClean="0"/>
            <a:t>Performance</a:t>
          </a:r>
          <a:endParaRPr lang="en-US" dirty="0"/>
        </a:p>
      </dgm:t>
    </dgm:pt>
    <dgm:pt modelId="{C44A0A69-0FE6-4E4F-8649-5A5D7C8E8C21}" type="parTrans" cxnId="{B7418822-ED8A-41B9-A9FF-448BC4B610FC}">
      <dgm:prSet/>
      <dgm:spPr/>
      <dgm:t>
        <a:bodyPr/>
        <a:lstStyle/>
        <a:p>
          <a:endParaRPr lang="en-US"/>
        </a:p>
      </dgm:t>
    </dgm:pt>
    <dgm:pt modelId="{1EC7EF21-7DB8-40B2-9DD4-3C49FC43F410}" type="sibTrans" cxnId="{B7418822-ED8A-41B9-A9FF-448BC4B610FC}">
      <dgm:prSet/>
      <dgm:spPr/>
      <dgm:t>
        <a:bodyPr/>
        <a:lstStyle/>
        <a:p>
          <a:endParaRPr lang="en-US"/>
        </a:p>
      </dgm:t>
    </dgm:pt>
    <dgm:pt modelId="{F8F409B2-8386-403D-ACC2-2C98F71749D5}" type="pres">
      <dgm:prSet presAssocID="{FA24A663-4543-4C20-BABD-B51298C5A515}" presName="arrowDiagram" presStyleCnt="0">
        <dgm:presLayoutVars>
          <dgm:chMax val="5"/>
          <dgm:dir/>
          <dgm:resizeHandles val="exact"/>
        </dgm:presLayoutVars>
      </dgm:prSet>
      <dgm:spPr/>
    </dgm:pt>
    <dgm:pt modelId="{2A654331-43C6-46CA-BECD-EA24CAA2BA32}" type="pres">
      <dgm:prSet presAssocID="{FA24A663-4543-4C20-BABD-B51298C5A515}" presName="arrow" presStyleLbl="bgShp" presStyleIdx="0" presStyleCnt="1"/>
      <dgm:spPr/>
    </dgm:pt>
    <dgm:pt modelId="{AF9CC4B6-B06E-4A62-B94D-5270CB26BA53}" type="pres">
      <dgm:prSet presAssocID="{FA24A663-4543-4C20-BABD-B51298C5A515}" presName="arrowDiagram4" presStyleCnt="0"/>
      <dgm:spPr/>
    </dgm:pt>
    <dgm:pt modelId="{9904358C-043E-4FDE-9C32-258D68B3AB6B}" type="pres">
      <dgm:prSet presAssocID="{0C4F6348-B51D-4121-BB85-73736AAF89ED}" presName="bullet4a" presStyleLbl="node1" presStyleIdx="0" presStyleCnt="4"/>
      <dgm:spPr/>
    </dgm:pt>
    <dgm:pt modelId="{61F4B213-7DD2-4B31-93F9-B401A02E8895}" type="pres">
      <dgm:prSet presAssocID="{0C4F6348-B51D-4121-BB85-73736AAF89ED}" presName="textBox4a" presStyleLbl="revTx" presStyleIdx="0" presStyleCnt="4">
        <dgm:presLayoutVars>
          <dgm:bulletEnabled val="1"/>
        </dgm:presLayoutVars>
      </dgm:prSet>
      <dgm:spPr/>
      <dgm:t>
        <a:bodyPr/>
        <a:lstStyle/>
        <a:p>
          <a:endParaRPr lang="en-US"/>
        </a:p>
      </dgm:t>
    </dgm:pt>
    <dgm:pt modelId="{272C836E-BF1D-46E7-AA1C-C233662418D0}" type="pres">
      <dgm:prSet presAssocID="{E97C9B66-4E68-4EB1-B318-61A721CBBCAF}" presName="bullet4b" presStyleLbl="node1" presStyleIdx="1" presStyleCnt="4"/>
      <dgm:spPr/>
    </dgm:pt>
    <dgm:pt modelId="{F77D4598-431D-4EEB-A6D4-8D2866F2A79F}" type="pres">
      <dgm:prSet presAssocID="{E97C9B66-4E68-4EB1-B318-61A721CBBCAF}" presName="textBox4b" presStyleLbl="revTx" presStyleIdx="1" presStyleCnt="4">
        <dgm:presLayoutVars>
          <dgm:bulletEnabled val="1"/>
        </dgm:presLayoutVars>
      </dgm:prSet>
      <dgm:spPr/>
      <dgm:t>
        <a:bodyPr/>
        <a:lstStyle/>
        <a:p>
          <a:endParaRPr lang="en-US"/>
        </a:p>
      </dgm:t>
    </dgm:pt>
    <dgm:pt modelId="{FF356E72-890C-46DA-96DB-6FF4E88C1781}" type="pres">
      <dgm:prSet presAssocID="{FA120B90-5B4E-4BFB-A6D1-4A786E5344F6}" presName="bullet4c" presStyleLbl="node1" presStyleIdx="2" presStyleCnt="4"/>
      <dgm:spPr/>
    </dgm:pt>
    <dgm:pt modelId="{936E351E-CB03-440E-B79A-D6E527854D7D}" type="pres">
      <dgm:prSet presAssocID="{FA120B90-5B4E-4BFB-A6D1-4A786E5344F6}" presName="textBox4c" presStyleLbl="revTx" presStyleIdx="2" presStyleCnt="4">
        <dgm:presLayoutVars>
          <dgm:bulletEnabled val="1"/>
        </dgm:presLayoutVars>
      </dgm:prSet>
      <dgm:spPr/>
      <dgm:t>
        <a:bodyPr/>
        <a:lstStyle/>
        <a:p>
          <a:endParaRPr lang="en-US"/>
        </a:p>
      </dgm:t>
    </dgm:pt>
    <dgm:pt modelId="{8D22B169-D0CD-4FDE-A344-3FF4877973D0}" type="pres">
      <dgm:prSet presAssocID="{B32726A9-349D-419D-9221-B15301C78993}" presName="bullet4d" presStyleLbl="node1" presStyleIdx="3" presStyleCnt="4"/>
      <dgm:spPr/>
    </dgm:pt>
    <dgm:pt modelId="{AC04ACF6-56CA-4213-AB33-B00297DD94F9}" type="pres">
      <dgm:prSet presAssocID="{B32726A9-349D-419D-9221-B15301C78993}" presName="textBox4d" presStyleLbl="revTx" presStyleIdx="3" presStyleCnt="4">
        <dgm:presLayoutVars>
          <dgm:bulletEnabled val="1"/>
        </dgm:presLayoutVars>
      </dgm:prSet>
      <dgm:spPr/>
      <dgm:t>
        <a:bodyPr/>
        <a:lstStyle/>
        <a:p>
          <a:endParaRPr lang="en-US"/>
        </a:p>
      </dgm:t>
    </dgm:pt>
  </dgm:ptLst>
  <dgm:cxnLst>
    <dgm:cxn modelId="{1361BE40-2187-4729-8190-74F8AFE4F755}" type="presOf" srcId="{B32726A9-349D-419D-9221-B15301C78993}" destId="{AC04ACF6-56CA-4213-AB33-B00297DD94F9}" srcOrd="0" destOrd="0" presId="urn:microsoft.com/office/officeart/2005/8/layout/arrow2"/>
    <dgm:cxn modelId="{C2082E1D-8F2A-47AF-B165-078037D56B0A}" srcId="{FA24A663-4543-4C20-BABD-B51298C5A515}" destId="{B32726A9-349D-419D-9221-B15301C78993}" srcOrd="3" destOrd="0" parTransId="{9F6A06D8-1F35-42C1-BED4-6D64EE18AE95}" sibTransId="{3FDADC98-8733-4201-BBD0-2B619683A21E}"/>
    <dgm:cxn modelId="{BEBAB476-9908-4934-B138-DE24476EE465}" type="presOf" srcId="{0C4F6348-B51D-4121-BB85-73736AAF89ED}" destId="{61F4B213-7DD2-4B31-93F9-B401A02E8895}" srcOrd="0" destOrd="0" presId="urn:microsoft.com/office/officeart/2005/8/layout/arrow2"/>
    <dgm:cxn modelId="{BE9C12D8-1D40-402E-B83B-62F3F6F1E02D}" type="presOf" srcId="{E97C9B66-4E68-4EB1-B318-61A721CBBCAF}" destId="{F77D4598-431D-4EEB-A6D4-8D2866F2A79F}" srcOrd="0" destOrd="0" presId="urn:microsoft.com/office/officeart/2005/8/layout/arrow2"/>
    <dgm:cxn modelId="{B7418822-ED8A-41B9-A9FF-448BC4B610FC}" srcId="{FA24A663-4543-4C20-BABD-B51298C5A515}" destId="{FA120B90-5B4E-4BFB-A6D1-4A786E5344F6}" srcOrd="2" destOrd="0" parTransId="{C44A0A69-0FE6-4E4F-8649-5A5D7C8E8C21}" sibTransId="{1EC7EF21-7DB8-40B2-9DD4-3C49FC43F410}"/>
    <dgm:cxn modelId="{5CFEBDFB-B0EE-4BC8-869E-6D277C27D265}" srcId="{FA24A663-4543-4C20-BABD-B51298C5A515}" destId="{0C4F6348-B51D-4121-BB85-73736AAF89ED}" srcOrd="0" destOrd="0" parTransId="{5FC9AA02-A61B-444F-B465-FF33B173EEF4}" sibTransId="{55D9F7FA-F7E9-4309-927C-E63DBFF9577B}"/>
    <dgm:cxn modelId="{21BCF751-F1E2-4571-899D-BE0593A6987D}" type="presOf" srcId="{FA120B90-5B4E-4BFB-A6D1-4A786E5344F6}" destId="{936E351E-CB03-440E-B79A-D6E527854D7D}" srcOrd="0" destOrd="0" presId="urn:microsoft.com/office/officeart/2005/8/layout/arrow2"/>
    <dgm:cxn modelId="{380F7E1B-177C-4229-826D-6D254469B3DA}" srcId="{FA24A663-4543-4C20-BABD-B51298C5A515}" destId="{E97C9B66-4E68-4EB1-B318-61A721CBBCAF}" srcOrd="1" destOrd="0" parTransId="{23F2B402-EB1D-4CC3-8141-61AF872F91EC}" sibTransId="{D6F3EF74-F187-423B-9580-A50BD3E46B8A}"/>
    <dgm:cxn modelId="{C4358D2D-D3B4-4B20-91C7-DC8C5C98479D}" type="presOf" srcId="{FA24A663-4543-4C20-BABD-B51298C5A515}" destId="{F8F409B2-8386-403D-ACC2-2C98F71749D5}" srcOrd="0" destOrd="0" presId="urn:microsoft.com/office/officeart/2005/8/layout/arrow2"/>
    <dgm:cxn modelId="{86564595-F365-4DF8-913D-542985F30AF3}" type="presParOf" srcId="{F8F409B2-8386-403D-ACC2-2C98F71749D5}" destId="{2A654331-43C6-46CA-BECD-EA24CAA2BA32}" srcOrd="0" destOrd="0" presId="urn:microsoft.com/office/officeart/2005/8/layout/arrow2"/>
    <dgm:cxn modelId="{81C2B86B-1927-49BE-BC13-2DDE7736A380}" type="presParOf" srcId="{F8F409B2-8386-403D-ACC2-2C98F71749D5}" destId="{AF9CC4B6-B06E-4A62-B94D-5270CB26BA53}" srcOrd="1" destOrd="0" presId="urn:microsoft.com/office/officeart/2005/8/layout/arrow2"/>
    <dgm:cxn modelId="{464EACCE-6973-4B5A-B9C5-65DB172FC858}" type="presParOf" srcId="{AF9CC4B6-B06E-4A62-B94D-5270CB26BA53}" destId="{9904358C-043E-4FDE-9C32-258D68B3AB6B}" srcOrd="0" destOrd="0" presId="urn:microsoft.com/office/officeart/2005/8/layout/arrow2"/>
    <dgm:cxn modelId="{FE9CF9F4-BD59-4380-A0DE-155A9683830F}" type="presParOf" srcId="{AF9CC4B6-B06E-4A62-B94D-5270CB26BA53}" destId="{61F4B213-7DD2-4B31-93F9-B401A02E8895}" srcOrd="1" destOrd="0" presId="urn:microsoft.com/office/officeart/2005/8/layout/arrow2"/>
    <dgm:cxn modelId="{C54B1B32-EAEF-450B-9593-A6000E8403F5}" type="presParOf" srcId="{AF9CC4B6-B06E-4A62-B94D-5270CB26BA53}" destId="{272C836E-BF1D-46E7-AA1C-C233662418D0}" srcOrd="2" destOrd="0" presId="urn:microsoft.com/office/officeart/2005/8/layout/arrow2"/>
    <dgm:cxn modelId="{D8445DD5-AD0C-4194-B353-BFD844D1E1D9}" type="presParOf" srcId="{AF9CC4B6-B06E-4A62-B94D-5270CB26BA53}" destId="{F77D4598-431D-4EEB-A6D4-8D2866F2A79F}" srcOrd="3" destOrd="0" presId="urn:microsoft.com/office/officeart/2005/8/layout/arrow2"/>
    <dgm:cxn modelId="{D8D85088-C588-4533-A803-724E7D159933}" type="presParOf" srcId="{AF9CC4B6-B06E-4A62-B94D-5270CB26BA53}" destId="{FF356E72-890C-46DA-96DB-6FF4E88C1781}" srcOrd="4" destOrd="0" presId="urn:microsoft.com/office/officeart/2005/8/layout/arrow2"/>
    <dgm:cxn modelId="{DE630D76-D5EE-4587-9840-0EFBA780DB7D}" type="presParOf" srcId="{AF9CC4B6-B06E-4A62-B94D-5270CB26BA53}" destId="{936E351E-CB03-440E-B79A-D6E527854D7D}" srcOrd="5" destOrd="0" presId="urn:microsoft.com/office/officeart/2005/8/layout/arrow2"/>
    <dgm:cxn modelId="{A87ABB4D-708C-4BDA-A2C3-79501DA105F5}" type="presParOf" srcId="{AF9CC4B6-B06E-4A62-B94D-5270CB26BA53}" destId="{8D22B169-D0CD-4FDE-A344-3FF4877973D0}" srcOrd="6" destOrd="0" presId="urn:microsoft.com/office/officeart/2005/8/layout/arrow2"/>
    <dgm:cxn modelId="{2685FFED-BDBD-4B57-8F29-69A0371F3D41}" type="presParOf" srcId="{AF9CC4B6-B06E-4A62-B94D-5270CB26BA53}" destId="{AC04ACF6-56CA-4213-AB33-B00297DD94F9}"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B02900-45CF-4895-BA0B-5AB613A6C805}"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AFF7C08F-9FAE-45C5-8192-189A1C1A8C0E}">
      <dgm:prSet phldrT="[Text]"/>
      <dgm:spPr/>
      <dgm:t>
        <a:bodyPr/>
        <a:lstStyle/>
        <a:p>
          <a:r>
            <a:rPr lang="en-US" dirty="0" smtClean="0"/>
            <a:t>The Mill Creek</a:t>
          </a:r>
          <a:endParaRPr lang="en-US" dirty="0"/>
        </a:p>
      </dgm:t>
    </dgm:pt>
    <dgm:pt modelId="{CF06138A-F1CA-4252-81AC-D3F444FD0597}" type="parTrans" cxnId="{C3F32EF0-E47E-4F80-AD56-7FF43BBFDACE}">
      <dgm:prSet/>
      <dgm:spPr/>
      <dgm:t>
        <a:bodyPr/>
        <a:lstStyle/>
        <a:p>
          <a:endParaRPr lang="en-US"/>
        </a:p>
      </dgm:t>
    </dgm:pt>
    <dgm:pt modelId="{922E9341-7917-473F-8783-453540A1CA79}" type="sibTrans" cxnId="{C3F32EF0-E47E-4F80-AD56-7FF43BBFDACE}">
      <dgm:prSet/>
      <dgm:spPr/>
      <dgm:t>
        <a:bodyPr/>
        <a:lstStyle/>
        <a:p>
          <a:endParaRPr lang="en-US"/>
        </a:p>
      </dgm:t>
    </dgm:pt>
    <dgm:pt modelId="{6BC72CCA-6C04-4F33-8426-89AE415A7460}">
      <dgm:prSet phldrT="[Text]"/>
      <dgm:spPr/>
      <dgm:t>
        <a:bodyPr/>
        <a:lstStyle/>
        <a:p>
          <a:r>
            <a:rPr lang="en-US" dirty="0" smtClean="0"/>
            <a:t>Flood Plain</a:t>
          </a:r>
          <a:endParaRPr lang="en-US" dirty="0"/>
        </a:p>
      </dgm:t>
    </dgm:pt>
    <dgm:pt modelId="{B22E36C3-64CB-4725-9C91-145A28830B66}" type="parTrans" cxnId="{F35E6B6D-3687-4029-8DD0-F7C206B8FBB2}">
      <dgm:prSet/>
      <dgm:spPr/>
      <dgm:t>
        <a:bodyPr/>
        <a:lstStyle/>
        <a:p>
          <a:endParaRPr lang="en-US"/>
        </a:p>
      </dgm:t>
    </dgm:pt>
    <dgm:pt modelId="{63A929E0-9451-428F-ABB1-A681EA3D9249}" type="sibTrans" cxnId="{F35E6B6D-3687-4029-8DD0-F7C206B8FBB2}">
      <dgm:prSet/>
      <dgm:spPr/>
      <dgm:t>
        <a:bodyPr/>
        <a:lstStyle/>
        <a:p>
          <a:endParaRPr lang="en-US"/>
        </a:p>
      </dgm:t>
    </dgm:pt>
    <dgm:pt modelId="{04A8B39B-66F0-40EC-A353-2B0AA7D78A24}">
      <dgm:prSet phldrT="[Text]"/>
      <dgm:spPr/>
      <dgm:t>
        <a:bodyPr/>
        <a:lstStyle/>
        <a:p>
          <a:r>
            <a:rPr lang="en-US" dirty="0" smtClean="0"/>
            <a:t>Habitat</a:t>
          </a:r>
          <a:endParaRPr lang="en-US" dirty="0"/>
        </a:p>
      </dgm:t>
    </dgm:pt>
    <dgm:pt modelId="{0F16A35D-5536-4626-BCAA-F7801C9451C3}" type="parTrans" cxnId="{7CA914D0-A976-4204-A091-2CD7A798B2D3}">
      <dgm:prSet/>
      <dgm:spPr/>
      <dgm:t>
        <a:bodyPr/>
        <a:lstStyle/>
        <a:p>
          <a:endParaRPr lang="en-US"/>
        </a:p>
      </dgm:t>
    </dgm:pt>
    <dgm:pt modelId="{A53CF2D7-909D-41EC-9B88-FAF37526A54D}" type="sibTrans" cxnId="{7CA914D0-A976-4204-A091-2CD7A798B2D3}">
      <dgm:prSet/>
      <dgm:spPr/>
      <dgm:t>
        <a:bodyPr/>
        <a:lstStyle/>
        <a:p>
          <a:endParaRPr lang="en-US"/>
        </a:p>
      </dgm:t>
    </dgm:pt>
    <dgm:pt modelId="{E2DD429F-5DED-4227-A956-B0FFC3213B96}">
      <dgm:prSet phldrT="[Text]"/>
      <dgm:spPr/>
      <dgm:t>
        <a:bodyPr/>
        <a:lstStyle/>
        <a:p>
          <a:r>
            <a:rPr lang="en-US" dirty="0" smtClean="0"/>
            <a:t>TMDL</a:t>
          </a:r>
          <a:endParaRPr lang="en-US" dirty="0"/>
        </a:p>
      </dgm:t>
    </dgm:pt>
    <dgm:pt modelId="{BA6DCF09-085D-4E45-A793-5C00DB6C464F}" type="parTrans" cxnId="{BB85625D-916C-47BB-AFEC-1073DA55FCDE}">
      <dgm:prSet/>
      <dgm:spPr/>
      <dgm:t>
        <a:bodyPr/>
        <a:lstStyle/>
        <a:p>
          <a:endParaRPr lang="en-US"/>
        </a:p>
      </dgm:t>
    </dgm:pt>
    <dgm:pt modelId="{F10484BA-8805-41C6-B5FC-7851DBFC14DF}" type="sibTrans" cxnId="{BB85625D-916C-47BB-AFEC-1073DA55FCDE}">
      <dgm:prSet/>
      <dgm:spPr/>
      <dgm:t>
        <a:bodyPr/>
        <a:lstStyle/>
        <a:p>
          <a:endParaRPr lang="en-US"/>
        </a:p>
      </dgm:t>
    </dgm:pt>
    <dgm:pt modelId="{9FEA4D27-CF46-4423-A790-99776A982997}">
      <dgm:prSet phldrT="[Text]"/>
      <dgm:spPr/>
      <dgm:t>
        <a:bodyPr/>
        <a:lstStyle/>
        <a:p>
          <a:r>
            <a:rPr lang="en-US" dirty="0" smtClean="0"/>
            <a:t>Flow</a:t>
          </a:r>
          <a:endParaRPr lang="en-US" dirty="0"/>
        </a:p>
      </dgm:t>
    </dgm:pt>
    <dgm:pt modelId="{C26ADC87-3B8F-4B24-9118-F0A5A68B5CEB}" type="parTrans" cxnId="{3E97564A-42E3-4286-8155-BAF6721854DE}">
      <dgm:prSet/>
      <dgm:spPr/>
      <dgm:t>
        <a:bodyPr/>
        <a:lstStyle/>
        <a:p>
          <a:endParaRPr lang="en-US"/>
        </a:p>
      </dgm:t>
    </dgm:pt>
    <dgm:pt modelId="{479AE44F-3319-4270-8EC5-4605695C7F23}" type="sibTrans" cxnId="{3E97564A-42E3-4286-8155-BAF6721854DE}">
      <dgm:prSet/>
      <dgm:spPr/>
      <dgm:t>
        <a:bodyPr/>
        <a:lstStyle/>
        <a:p>
          <a:endParaRPr lang="en-US"/>
        </a:p>
      </dgm:t>
    </dgm:pt>
    <dgm:pt modelId="{DE14651B-BA02-4273-8BE1-1BE1CDF51E28}">
      <dgm:prSet phldrT="[Text]"/>
      <dgm:spPr/>
      <dgm:t>
        <a:bodyPr/>
        <a:lstStyle/>
        <a:p>
          <a:r>
            <a:rPr lang="en-US" dirty="0" smtClean="0"/>
            <a:t>Nitrite/nitrate</a:t>
          </a:r>
          <a:endParaRPr lang="en-US" dirty="0"/>
        </a:p>
      </dgm:t>
    </dgm:pt>
    <dgm:pt modelId="{D55F4A1E-DD4A-4F67-ADDF-1BAF02B994E3}" type="parTrans" cxnId="{FBD0FC27-E7CE-450A-9A99-AF38BEE404B4}">
      <dgm:prSet/>
      <dgm:spPr/>
      <dgm:t>
        <a:bodyPr/>
        <a:lstStyle/>
        <a:p>
          <a:endParaRPr lang="en-US"/>
        </a:p>
      </dgm:t>
    </dgm:pt>
    <dgm:pt modelId="{1CA36269-5029-4167-94CA-1E382FBD3694}" type="sibTrans" cxnId="{FBD0FC27-E7CE-450A-9A99-AF38BEE404B4}">
      <dgm:prSet/>
      <dgm:spPr/>
      <dgm:t>
        <a:bodyPr/>
        <a:lstStyle/>
        <a:p>
          <a:endParaRPr lang="en-US"/>
        </a:p>
      </dgm:t>
    </dgm:pt>
    <dgm:pt modelId="{66CDBA4D-A03D-4A5D-A51C-94BE62F003E9}">
      <dgm:prSet phldrT="[Text]"/>
      <dgm:spPr/>
      <dgm:t>
        <a:bodyPr/>
        <a:lstStyle/>
        <a:p>
          <a:r>
            <a:rPr lang="en-US" dirty="0" smtClean="0"/>
            <a:t>Phosphorus</a:t>
          </a:r>
          <a:endParaRPr lang="en-US" dirty="0"/>
        </a:p>
      </dgm:t>
    </dgm:pt>
    <dgm:pt modelId="{51D42616-64C8-4B34-8A70-8344F6B3DF15}" type="parTrans" cxnId="{044FD96C-68DB-4C75-B491-D217788D0E94}">
      <dgm:prSet/>
      <dgm:spPr/>
      <dgm:t>
        <a:bodyPr/>
        <a:lstStyle/>
        <a:p>
          <a:endParaRPr lang="en-US"/>
        </a:p>
      </dgm:t>
    </dgm:pt>
    <dgm:pt modelId="{0EA98589-2E93-4ABB-A05E-639D490FF2FF}" type="sibTrans" cxnId="{044FD96C-68DB-4C75-B491-D217788D0E94}">
      <dgm:prSet/>
      <dgm:spPr/>
      <dgm:t>
        <a:bodyPr/>
        <a:lstStyle/>
        <a:p>
          <a:endParaRPr lang="en-US"/>
        </a:p>
      </dgm:t>
    </dgm:pt>
    <dgm:pt modelId="{B759C063-F187-493C-ABA7-8A703BCC9FD7}">
      <dgm:prSet phldrT="[Text]"/>
      <dgm:spPr/>
      <dgm:t>
        <a:bodyPr/>
        <a:lstStyle/>
        <a:p>
          <a:r>
            <a:rPr lang="en-US" dirty="0" smtClean="0"/>
            <a:t>Reduced imperviousness</a:t>
          </a:r>
          <a:endParaRPr lang="en-US" dirty="0"/>
        </a:p>
      </dgm:t>
    </dgm:pt>
    <dgm:pt modelId="{52E2C2F6-EED9-423B-AC44-CA313A84D13F}" type="parTrans" cxnId="{92787B79-6DC4-47C3-9226-28C0EE20CC8B}">
      <dgm:prSet/>
      <dgm:spPr/>
      <dgm:t>
        <a:bodyPr/>
        <a:lstStyle/>
        <a:p>
          <a:endParaRPr lang="en-US"/>
        </a:p>
      </dgm:t>
    </dgm:pt>
    <dgm:pt modelId="{E2CCAA63-3150-4C39-A57D-F759BBAC4989}" type="sibTrans" cxnId="{92787B79-6DC4-47C3-9226-28C0EE20CC8B}">
      <dgm:prSet/>
      <dgm:spPr/>
      <dgm:t>
        <a:bodyPr/>
        <a:lstStyle/>
        <a:p>
          <a:endParaRPr lang="en-US"/>
        </a:p>
      </dgm:t>
    </dgm:pt>
    <dgm:pt modelId="{081F78D5-E68F-433D-8E36-5923161F3207}" type="pres">
      <dgm:prSet presAssocID="{EDB02900-45CF-4895-BA0B-5AB613A6C805}" presName="outerComposite" presStyleCnt="0">
        <dgm:presLayoutVars>
          <dgm:chMax val="2"/>
          <dgm:animLvl val="lvl"/>
          <dgm:resizeHandles val="exact"/>
        </dgm:presLayoutVars>
      </dgm:prSet>
      <dgm:spPr/>
      <dgm:t>
        <a:bodyPr/>
        <a:lstStyle/>
        <a:p>
          <a:endParaRPr lang="en-US"/>
        </a:p>
      </dgm:t>
    </dgm:pt>
    <dgm:pt modelId="{49CB4AC0-B9E1-47DF-960A-B6004EB43B78}" type="pres">
      <dgm:prSet presAssocID="{EDB02900-45CF-4895-BA0B-5AB613A6C805}" presName="dummyMaxCanvas" presStyleCnt="0"/>
      <dgm:spPr/>
    </dgm:pt>
    <dgm:pt modelId="{06868C3E-2093-44C5-85C3-6586B97CFB03}" type="pres">
      <dgm:prSet presAssocID="{EDB02900-45CF-4895-BA0B-5AB613A6C805}" presName="parentComposite" presStyleCnt="0"/>
      <dgm:spPr/>
    </dgm:pt>
    <dgm:pt modelId="{E3003CE1-5F1B-4E4F-8D8D-71AD5A634DC3}" type="pres">
      <dgm:prSet presAssocID="{EDB02900-45CF-4895-BA0B-5AB613A6C805}" presName="parent1" presStyleLbl="alignAccFollowNode1" presStyleIdx="0" presStyleCnt="4">
        <dgm:presLayoutVars>
          <dgm:chMax val="4"/>
        </dgm:presLayoutVars>
      </dgm:prSet>
      <dgm:spPr/>
      <dgm:t>
        <a:bodyPr/>
        <a:lstStyle/>
        <a:p>
          <a:endParaRPr lang="en-US"/>
        </a:p>
      </dgm:t>
    </dgm:pt>
    <dgm:pt modelId="{01C3A0FC-6EAF-4333-B765-0A7ED51DB8DF}" type="pres">
      <dgm:prSet presAssocID="{EDB02900-45CF-4895-BA0B-5AB613A6C805}" presName="parent2" presStyleLbl="alignAccFollowNode1" presStyleIdx="1" presStyleCnt="4">
        <dgm:presLayoutVars>
          <dgm:chMax val="4"/>
        </dgm:presLayoutVars>
      </dgm:prSet>
      <dgm:spPr/>
      <dgm:t>
        <a:bodyPr/>
        <a:lstStyle/>
        <a:p>
          <a:endParaRPr lang="en-US"/>
        </a:p>
      </dgm:t>
    </dgm:pt>
    <dgm:pt modelId="{C50E91DE-1C64-4A31-9A0D-EF5215AB0835}" type="pres">
      <dgm:prSet presAssocID="{EDB02900-45CF-4895-BA0B-5AB613A6C805}" presName="childrenComposite" presStyleCnt="0"/>
      <dgm:spPr/>
    </dgm:pt>
    <dgm:pt modelId="{D6488D4D-F99F-4747-9BE9-8EE3815C2AB2}" type="pres">
      <dgm:prSet presAssocID="{EDB02900-45CF-4895-BA0B-5AB613A6C805}" presName="dummyMaxCanvas_ChildArea" presStyleCnt="0"/>
      <dgm:spPr/>
    </dgm:pt>
    <dgm:pt modelId="{F62E3290-9DEA-49A3-83EC-6CDCA209D8EA}" type="pres">
      <dgm:prSet presAssocID="{EDB02900-45CF-4895-BA0B-5AB613A6C805}" presName="fulcrum" presStyleLbl="alignAccFollowNode1" presStyleIdx="2" presStyleCnt="4"/>
      <dgm:spPr/>
    </dgm:pt>
    <dgm:pt modelId="{273A4CCB-AC6E-4EEC-9D5D-92C220BAD9CD}" type="pres">
      <dgm:prSet presAssocID="{EDB02900-45CF-4895-BA0B-5AB613A6C805}" presName="balance_33" presStyleLbl="alignAccFollowNode1" presStyleIdx="3" presStyleCnt="4">
        <dgm:presLayoutVars>
          <dgm:bulletEnabled val="1"/>
        </dgm:presLayoutVars>
      </dgm:prSet>
      <dgm:spPr/>
    </dgm:pt>
    <dgm:pt modelId="{9AD895DE-A824-481E-935C-A060B91346DB}" type="pres">
      <dgm:prSet presAssocID="{EDB02900-45CF-4895-BA0B-5AB613A6C805}" presName="right_33_1" presStyleLbl="node1" presStyleIdx="0" presStyleCnt="6">
        <dgm:presLayoutVars>
          <dgm:bulletEnabled val="1"/>
        </dgm:presLayoutVars>
      </dgm:prSet>
      <dgm:spPr/>
      <dgm:t>
        <a:bodyPr/>
        <a:lstStyle/>
        <a:p>
          <a:endParaRPr lang="en-US"/>
        </a:p>
      </dgm:t>
    </dgm:pt>
    <dgm:pt modelId="{60643EE4-94F4-4555-A6D3-77112EFBF899}" type="pres">
      <dgm:prSet presAssocID="{EDB02900-45CF-4895-BA0B-5AB613A6C805}" presName="right_33_2" presStyleLbl="node1" presStyleIdx="1" presStyleCnt="6">
        <dgm:presLayoutVars>
          <dgm:bulletEnabled val="1"/>
        </dgm:presLayoutVars>
      </dgm:prSet>
      <dgm:spPr/>
      <dgm:t>
        <a:bodyPr/>
        <a:lstStyle/>
        <a:p>
          <a:endParaRPr lang="en-US"/>
        </a:p>
      </dgm:t>
    </dgm:pt>
    <dgm:pt modelId="{5E9799DC-2F12-460B-9316-0BA888402E80}" type="pres">
      <dgm:prSet presAssocID="{EDB02900-45CF-4895-BA0B-5AB613A6C805}" presName="right_33_3" presStyleLbl="node1" presStyleIdx="2" presStyleCnt="6">
        <dgm:presLayoutVars>
          <dgm:bulletEnabled val="1"/>
        </dgm:presLayoutVars>
      </dgm:prSet>
      <dgm:spPr/>
      <dgm:t>
        <a:bodyPr/>
        <a:lstStyle/>
        <a:p>
          <a:endParaRPr lang="en-US"/>
        </a:p>
      </dgm:t>
    </dgm:pt>
    <dgm:pt modelId="{BBF84229-8458-4738-906B-15EFE920B053}" type="pres">
      <dgm:prSet presAssocID="{EDB02900-45CF-4895-BA0B-5AB613A6C805}" presName="left_33_1" presStyleLbl="node1" presStyleIdx="3" presStyleCnt="6">
        <dgm:presLayoutVars>
          <dgm:bulletEnabled val="1"/>
        </dgm:presLayoutVars>
      </dgm:prSet>
      <dgm:spPr/>
      <dgm:t>
        <a:bodyPr/>
        <a:lstStyle/>
        <a:p>
          <a:endParaRPr lang="en-US"/>
        </a:p>
      </dgm:t>
    </dgm:pt>
    <dgm:pt modelId="{970EF242-CA56-46EF-B7EC-A0887FEC96A9}" type="pres">
      <dgm:prSet presAssocID="{EDB02900-45CF-4895-BA0B-5AB613A6C805}" presName="left_33_2" presStyleLbl="node1" presStyleIdx="4" presStyleCnt="6">
        <dgm:presLayoutVars>
          <dgm:bulletEnabled val="1"/>
        </dgm:presLayoutVars>
      </dgm:prSet>
      <dgm:spPr/>
      <dgm:t>
        <a:bodyPr/>
        <a:lstStyle/>
        <a:p>
          <a:endParaRPr lang="en-US"/>
        </a:p>
      </dgm:t>
    </dgm:pt>
    <dgm:pt modelId="{AE823B86-7961-4418-B1B3-681659A2BAC5}" type="pres">
      <dgm:prSet presAssocID="{EDB02900-45CF-4895-BA0B-5AB613A6C805}" presName="left_33_3" presStyleLbl="node1" presStyleIdx="5" presStyleCnt="6">
        <dgm:presLayoutVars>
          <dgm:bulletEnabled val="1"/>
        </dgm:presLayoutVars>
      </dgm:prSet>
      <dgm:spPr/>
      <dgm:t>
        <a:bodyPr/>
        <a:lstStyle/>
        <a:p>
          <a:endParaRPr lang="en-US"/>
        </a:p>
      </dgm:t>
    </dgm:pt>
  </dgm:ptLst>
  <dgm:cxnLst>
    <dgm:cxn modelId="{55CCE4AC-7450-473E-A0B3-A694D64003EF}" type="presOf" srcId="{9FEA4D27-CF46-4423-A790-99776A982997}" destId="{9AD895DE-A824-481E-935C-A060B91346DB}" srcOrd="0" destOrd="0" presId="urn:microsoft.com/office/officeart/2005/8/layout/balance1"/>
    <dgm:cxn modelId="{F35E6B6D-3687-4029-8DD0-F7C206B8FBB2}" srcId="{AFF7C08F-9FAE-45C5-8192-189A1C1A8C0E}" destId="{6BC72CCA-6C04-4F33-8426-89AE415A7460}" srcOrd="0" destOrd="0" parTransId="{B22E36C3-64CB-4725-9C91-145A28830B66}" sibTransId="{63A929E0-9451-428F-ABB1-A681EA3D9249}"/>
    <dgm:cxn modelId="{55163916-6D44-402B-8163-4568B7831C8B}" type="presOf" srcId="{66CDBA4D-A03D-4A5D-A51C-94BE62F003E9}" destId="{5E9799DC-2F12-460B-9316-0BA888402E80}" srcOrd="0" destOrd="0" presId="urn:microsoft.com/office/officeart/2005/8/layout/balance1"/>
    <dgm:cxn modelId="{A901E1B7-2D23-403C-8385-31F1F4D72C9E}" type="presOf" srcId="{DE14651B-BA02-4273-8BE1-1BE1CDF51E28}" destId="{60643EE4-94F4-4555-A6D3-77112EFBF899}" srcOrd="0" destOrd="0" presId="urn:microsoft.com/office/officeart/2005/8/layout/balance1"/>
    <dgm:cxn modelId="{7CA914D0-A976-4204-A091-2CD7A798B2D3}" srcId="{AFF7C08F-9FAE-45C5-8192-189A1C1A8C0E}" destId="{04A8B39B-66F0-40EC-A353-2B0AA7D78A24}" srcOrd="1" destOrd="0" parTransId="{0F16A35D-5536-4626-BCAA-F7801C9451C3}" sibTransId="{A53CF2D7-909D-41EC-9B88-FAF37526A54D}"/>
    <dgm:cxn modelId="{BB85625D-916C-47BB-AFEC-1073DA55FCDE}" srcId="{EDB02900-45CF-4895-BA0B-5AB613A6C805}" destId="{E2DD429F-5DED-4227-A956-B0FFC3213B96}" srcOrd="1" destOrd="0" parTransId="{BA6DCF09-085D-4E45-A793-5C00DB6C464F}" sibTransId="{F10484BA-8805-41C6-B5FC-7851DBFC14DF}"/>
    <dgm:cxn modelId="{96A1B048-13C3-474F-8516-CAAEF69A5746}" type="presOf" srcId="{AFF7C08F-9FAE-45C5-8192-189A1C1A8C0E}" destId="{E3003CE1-5F1B-4E4F-8D8D-71AD5A634DC3}" srcOrd="0" destOrd="0" presId="urn:microsoft.com/office/officeart/2005/8/layout/balance1"/>
    <dgm:cxn modelId="{FBD0FC27-E7CE-450A-9A99-AF38BEE404B4}" srcId="{E2DD429F-5DED-4227-A956-B0FFC3213B96}" destId="{DE14651B-BA02-4273-8BE1-1BE1CDF51E28}" srcOrd="1" destOrd="0" parTransId="{D55F4A1E-DD4A-4F67-ADDF-1BAF02B994E3}" sibTransId="{1CA36269-5029-4167-94CA-1E382FBD3694}"/>
    <dgm:cxn modelId="{560B8D84-6E6E-4C5A-9908-627444CDFD08}" type="presOf" srcId="{04A8B39B-66F0-40EC-A353-2B0AA7D78A24}" destId="{970EF242-CA56-46EF-B7EC-A0887FEC96A9}" srcOrd="0" destOrd="0" presId="urn:microsoft.com/office/officeart/2005/8/layout/balance1"/>
    <dgm:cxn modelId="{12D5CF59-A224-4587-8445-991A960EE9B8}" type="presOf" srcId="{B759C063-F187-493C-ABA7-8A703BCC9FD7}" destId="{AE823B86-7961-4418-B1B3-681659A2BAC5}" srcOrd="0" destOrd="0" presId="urn:microsoft.com/office/officeart/2005/8/layout/balance1"/>
    <dgm:cxn modelId="{04B56643-9F8C-4CA7-8FCA-1066D71B9833}" type="presOf" srcId="{E2DD429F-5DED-4227-A956-B0FFC3213B96}" destId="{01C3A0FC-6EAF-4333-B765-0A7ED51DB8DF}" srcOrd="0" destOrd="0" presId="urn:microsoft.com/office/officeart/2005/8/layout/balance1"/>
    <dgm:cxn modelId="{3DCF5F15-011A-4807-B4D2-349C78C25D2B}" type="presOf" srcId="{EDB02900-45CF-4895-BA0B-5AB613A6C805}" destId="{081F78D5-E68F-433D-8E36-5923161F3207}" srcOrd="0" destOrd="0" presId="urn:microsoft.com/office/officeart/2005/8/layout/balance1"/>
    <dgm:cxn modelId="{92787B79-6DC4-47C3-9226-28C0EE20CC8B}" srcId="{AFF7C08F-9FAE-45C5-8192-189A1C1A8C0E}" destId="{B759C063-F187-493C-ABA7-8A703BCC9FD7}" srcOrd="2" destOrd="0" parTransId="{52E2C2F6-EED9-423B-AC44-CA313A84D13F}" sibTransId="{E2CCAA63-3150-4C39-A57D-F759BBAC4989}"/>
    <dgm:cxn modelId="{3E97564A-42E3-4286-8155-BAF6721854DE}" srcId="{E2DD429F-5DED-4227-A956-B0FFC3213B96}" destId="{9FEA4D27-CF46-4423-A790-99776A982997}" srcOrd="0" destOrd="0" parTransId="{C26ADC87-3B8F-4B24-9118-F0A5A68B5CEB}" sibTransId="{479AE44F-3319-4270-8EC5-4605695C7F23}"/>
    <dgm:cxn modelId="{5FBF9D43-E8BB-4FCF-815C-054716DB7657}" type="presOf" srcId="{6BC72CCA-6C04-4F33-8426-89AE415A7460}" destId="{BBF84229-8458-4738-906B-15EFE920B053}" srcOrd="0" destOrd="0" presId="urn:microsoft.com/office/officeart/2005/8/layout/balance1"/>
    <dgm:cxn modelId="{044FD96C-68DB-4C75-B491-D217788D0E94}" srcId="{E2DD429F-5DED-4227-A956-B0FFC3213B96}" destId="{66CDBA4D-A03D-4A5D-A51C-94BE62F003E9}" srcOrd="2" destOrd="0" parTransId="{51D42616-64C8-4B34-8A70-8344F6B3DF15}" sibTransId="{0EA98589-2E93-4ABB-A05E-639D490FF2FF}"/>
    <dgm:cxn modelId="{C3F32EF0-E47E-4F80-AD56-7FF43BBFDACE}" srcId="{EDB02900-45CF-4895-BA0B-5AB613A6C805}" destId="{AFF7C08F-9FAE-45C5-8192-189A1C1A8C0E}" srcOrd="0" destOrd="0" parTransId="{CF06138A-F1CA-4252-81AC-D3F444FD0597}" sibTransId="{922E9341-7917-473F-8783-453540A1CA79}"/>
    <dgm:cxn modelId="{0948A121-4C85-438C-BC61-7A22AB96C36E}" type="presParOf" srcId="{081F78D5-E68F-433D-8E36-5923161F3207}" destId="{49CB4AC0-B9E1-47DF-960A-B6004EB43B78}" srcOrd="0" destOrd="0" presId="urn:microsoft.com/office/officeart/2005/8/layout/balance1"/>
    <dgm:cxn modelId="{7934F512-F823-459C-9881-D1B81F6FCFDE}" type="presParOf" srcId="{081F78D5-E68F-433D-8E36-5923161F3207}" destId="{06868C3E-2093-44C5-85C3-6586B97CFB03}" srcOrd="1" destOrd="0" presId="urn:microsoft.com/office/officeart/2005/8/layout/balance1"/>
    <dgm:cxn modelId="{A7C77790-512B-4B12-980B-F0FC1000B3F7}" type="presParOf" srcId="{06868C3E-2093-44C5-85C3-6586B97CFB03}" destId="{E3003CE1-5F1B-4E4F-8D8D-71AD5A634DC3}" srcOrd="0" destOrd="0" presId="urn:microsoft.com/office/officeart/2005/8/layout/balance1"/>
    <dgm:cxn modelId="{43352C21-B851-4FC8-8E3C-34D6D81EBD61}" type="presParOf" srcId="{06868C3E-2093-44C5-85C3-6586B97CFB03}" destId="{01C3A0FC-6EAF-4333-B765-0A7ED51DB8DF}" srcOrd="1" destOrd="0" presId="urn:microsoft.com/office/officeart/2005/8/layout/balance1"/>
    <dgm:cxn modelId="{9E3A3018-416E-427F-B600-4687F86FED35}" type="presParOf" srcId="{081F78D5-E68F-433D-8E36-5923161F3207}" destId="{C50E91DE-1C64-4A31-9A0D-EF5215AB0835}" srcOrd="2" destOrd="0" presId="urn:microsoft.com/office/officeart/2005/8/layout/balance1"/>
    <dgm:cxn modelId="{674828F1-BBD8-4C01-AF2B-3310357DBDEC}" type="presParOf" srcId="{C50E91DE-1C64-4A31-9A0D-EF5215AB0835}" destId="{D6488D4D-F99F-4747-9BE9-8EE3815C2AB2}" srcOrd="0" destOrd="0" presId="urn:microsoft.com/office/officeart/2005/8/layout/balance1"/>
    <dgm:cxn modelId="{00926139-15F4-4FAD-9D29-4F71E5773CAE}" type="presParOf" srcId="{C50E91DE-1C64-4A31-9A0D-EF5215AB0835}" destId="{F62E3290-9DEA-49A3-83EC-6CDCA209D8EA}" srcOrd="1" destOrd="0" presId="urn:microsoft.com/office/officeart/2005/8/layout/balance1"/>
    <dgm:cxn modelId="{57E43ED5-AD1A-4CA9-9F13-6E1973803B76}" type="presParOf" srcId="{C50E91DE-1C64-4A31-9A0D-EF5215AB0835}" destId="{273A4CCB-AC6E-4EEC-9D5D-92C220BAD9CD}" srcOrd="2" destOrd="0" presId="urn:microsoft.com/office/officeart/2005/8/layout/balance1"/>
    <dgm:cxn modelId="{96FBD074-64B5-4DD3-A901-8B9AF102DC49}" type="presParOf" srcId="{C50E91DE-1C64-4A31-9A0D-EF5215AB0835}" destId="{9AD895DE-A824-481E-935C-A060B91346DB}" srcOrd="3" destOrd="0" presId="urn:microsoft.com/office/officeart/2005/8/layout/balance1"/>
    <dgm:cxn modelId="{1C180889-F3E2-415C-90DF-5CD791631B4C}" type="presParOf" srcId="{C50E91DE-1C64-4A31-9A0D-EF5215AB0835}" destId="{60643EE4-94F4-4555-A6D3-77112EFBF899}" srcOrd="4" destOrd="0" presId="urn:microsoft.com/office/officeart/2005/8/layout/balance1"/>
    <dgm:cxn modelId="{56190460-E805-474F-9A4D-B21F8A0989DB}" type="presParOf" srcId="{C50E91DE-1C64-4A31-9A0D-EF5215AB0835}" destId="{5E9799DC-2F12-460B-9316-0BA888402E80}" srcOrd="5" destOrd="0" presId="urn:microsoft.com/office/officeart/2005/8/layout/balance1"/>
    <dgm:cxn modelId="{E9A4EC57-6523-4E6F-84B1-83626BD4F571}" type="presParOf" srcId="{C50E91DE-1C64-4A31-9A0D-EF5215AB0835}" destId="{BBF84229-8458-4738-906B-15EFE920B053}" srcOrd="6" destOrd="0" presId="urn:microsoft.com/office/officeart/2005/8/layout/balance1"/>
    <dgm:cxn modelId="{C402332F-FFB9-4903-9ECC-20C5AF62E174}" type="presParOf" srcId="{C50E91DE-1C64-4A31-9A0D-EF5215AB0835}" destId="{970EF242-CA56-46EF-B7EC-A0887FEC96A9}" srcOrd="7" destOrd="0" presId="urn:microsoft.com/office/officeart/2005/8/layout/balance1"/>
    <dgm:cxn modelId="{0B1149CD-6F1C-40E4-A50F-596C0D69EE22}" type="presParOf" srcId="{C50E91DE-1C64-4A31-9A0D-EF5215AB0835}" destId="{AE823B86-7961-4418-B1B3-681659A2BAC5}" srcOrd="8"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B02900-45CF-4895-BA0B-5AB613A6C805}"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AFF7C08F-9FAE-45C5-8192-189A1C1A8C0E}">
      <dgm:prSet phldrT="[Text]"/>
      <dgm:spPr/>
      <dgm:t>
        <a:bodyPr/>
        <a:lstStyle/>
        <a:p>
          <a:r>
            <a:rPr lang="en-US" dirty="0" smtClean="0"/>
            <a:t>The Mill Creek</a:t>
          </a:r>
          <a:endParaRPr lang="en-US" dirty="0"/>
        </a:p>
      </dgm:t>
    </dgm:pt>
    <dgm:pt modelId="{CF06138A-F1CA-4252-81AC-D3F444FD0597}" type="parTrans" cxnId="{C3F32EF0-E47E-4F80-AD56-7FF43BBFDACE}">
      <dgm:prSet/>
      <dgm:spPr/>
      <dgm:t>
        <a:bodyPr/>
        <a:lstStyle/>
        <a:p>
          <a:endParaRPr lang="en-US"/>
        </a:p>
      </dgm:t>
    </dgm:pt>
    <dgm:pt modelId="{922E9341-7917-473F-8783-453540A1CA79}" type="sibTrans" cxnId="{C3F32EF0-E47E-4F80-AD56-7FF43BBFDACE}">
      <dgm:prSet/>
      <dgm:spPr/>
      <dgm:t>
        <a:bodyPr/>
        <a:lstStyle/>
        <a:p>
          <a:endParaRPr lang="en-US"/>
        </a:p>
      </dgm:t>
    </dgm:pt>
    <dgm:pt modelId="{6BC72CCA-6C04-4F33-8426-89AE415A7460}">
      <dgm:prSet phldrT="[Text]"/>
      <dgm:spPr/>
      <dgm:t>
        <a:bodyPr/>
        <a:lstStyle/>
        <a:p>
          <a:r>
            <a:rPr lang="en-US" dirty="0" smtClean="0"/>
            <a:t>Flood Plain</a:t>
          </a:r>
          <a:endParaRPr lang="en-US" dirty="0"/>
        </a:p>
      </dgm:t>
    </dgm:pt>
    <dgm:pt modelId="{B22E36C3-64CB-4725-9C91-145A28830B66}" type="parTrans" cxnId="{F35E6B6D-3687-4029-8DD0-F7C206B8FBB2}">
      <dgm:prSet/>
      <dgm:spPr/>
      <dgm:t>
        <a:bodyPr/>
        <a:lstStyle/>
        <a:p>
          <a:endParaRPr lang="en-US"/>
        </a:p>
      </dgm:t>
    </dgm:pt>
    <dgm:pt modelId="{63A929E0-9451-428F-ABB1-A681EA3D9249}" type="sibTrans" cxnId="{F35E6B6D-3687-4029-8DD0-F7C206B8FBB2}">
      <dgm:prSet/>
      <dgm:spPr/>
      <dgm:t>
        <a:bodyPr/>
        <a:lstStyle/>
        <a:p>
          <a:endParaRPr lang="en-US"/>
        </a:p>
      </dgm:t>
    </dgm:pt>
    <dgm:pt modelId="{04A8B39B-66F0-40EC-A353-2B0AA7D78A24}">
      <dgm:prSet phldrT="[Text]"/>
      <dgm:spPr/>
      <dgm:t>
        <a:bodyPr/>
        <a:lstStyle/>
        <a:p>
          <a:r>
            <a:rPr lang="en-US" dirty="0" smtClean="0"/>
            <a:t>Habitat</a:t>
          </a:r>
          <a:endParaRPr lang="en-US" dirty="0"/>
        </a:p>
      </dgm:t>
    </dgm:pt>
    <dgm:pt modelId="{0F16A35D-5536-4626-BCAA-F7801C9451C3}" type="parTrans" cxnId="{7CA914D0-A976-4204-A091-2CD7A798B2D3}">
      <dgm:prSet/>
      <dgm:spPr/>
      <dgm:t>
        <a:bodyPr/>
        <a:lstStyle/>
        <a:p>
          <a:endParaRPr lang="en-US"/>
        </a:p>
      </dgm:t>
    </dgm:pt>
    <dgm:pt modelId="{A53CF2D7-909D-41EC-9B88-FAF37526A54D}" type="sibTrans" cxnId="{7CA914D0-A976-4204-A091-2CD7A798B2D3}">
      <dgm:prSet/>
      <dgm:spPr/>
      <dgm:t>
        <a:bodyPr/>
        <a:lstStyle/>
        <a:p>
          <a:endParaRPr lang="en-US"/>
        </a:p>
      </dgm:t>
    </dgm:pt>
    <dgm:pt modelId="{E2DD429F-5DED-4227-A956-B0FFC3213B96}">
      <dgm:prSet phldrT="[Text]"/>
      <dgm:spPr/>
      <dgm:t>
        <a:bodyPr/>
        <a:lstStyle/>
        <a:p>
          <a:r>
            <a:rPr lang="en-US" dirty="0" smtClean="0"/>
            <a:t>TMDL</a:t>
          </a:r>
          <a:endParaRPr lang="en-US" dirty="0"/>
        </a:p>
      </dgm:t>
    </dgm:pt>
    <dgm:pt modelId="{BA6DCF09-085D-4E45-A793-5C00DB6C464F}" type="parTrans" cxnId="{BB85625D-916C-47BB-AFEC-1073DA55FCDE}">
      <dgm:prSet/>
      <dgm:spPr/>
      <dgm:t>
        <a:bodyPr/>
        <a:lstStyle/>
        <a:p>
          <a:endParaRPr lang="en-US"/>
        </a:p>
      </dgm:t>
    </dgm:pt>
    <dgm:pt modelId="{F10484BA-8805-41C6-B5FC-7851DBFC14DF}" type="sibTrans" cxnId="{BB85625D-916C-47BB-AFEC-1073DA55FCDE}">
      <dgm:prSet/>
      <dgm:spPr/>
      <dgm:t>
        <a:bodyPr/>
        <a:lstStyle/>
        <a:p>
          <a:endParaRPr lang="en-US"/>
        </a:p>
      </dgm:t>
    </dgm:pt>
    <dgm:pt modelId="{9FEA4D27-CF46-4423-A790-99776A982997}">
      <dgm:prSet phldrT="[Text]"/>
      <dgm:spPr/>
      <dgm:t>
        <a:bodyPr/>
        <a:lstStyle/>
        <a:p>
          <a:r>
            <a:rPr lang="en-US" dirty="0" smtClean="0"/>
            <a:t>Flow</a:t>
          </a:r>
          <a:endParaRPr lang="en-US" dirty="0"/>
        </a:p>
      </dgm:t>
    </dgm:pt>
    <dgm:pt modelId="{C26ADC87-3B8F-4B24-9118-F0A5A68B5CEB}" type="parTrans" cxnId="{3E97564A-42E3-4286-8155-BAF6721854DE}">
      <dgm:prSet/>
      <dgm:spPr/>
      <dgm:t>
        <a:bodyPr/>
        <a:lstStyle/>
        <a:p>
          <a:endParaRPr lang="en-US"/>
        </a:p>
      </dgm:t>
    </dgm:pt>
    <dgm:pt modelId="{479AE44F-3319-4270-8EC5-4605695C7F23}" type="sibTrans" cxnId="{3E97564A-42E3-4286-8155-BAF6721854DE}">
      <dgm:prSet/>
      <dgm:spPr/>
      <dgm:t>
        <a:bodyPr/>
        <a:lstStyle/>
        <a:p>
          <a:endParaRPr lang="en-US"/>
        </a:p>
      </dgm:t>
    </dgm:pt>
    <dgm:pt modelId="{DE14651B-BA02-4273-8BE1-1BE1CDF51E28}">
      <dgm:prSet phldrT="[Text]"/>
      <dgm:spPr/>
      <dgm:t>
        <a:bodyPr/>
        <a:lstStyle/>
        <a:p>
          <a:r>
            <a:rPr lang="en-US" dirty="0" smtClean="0"/>
            <a:t>Nitrite/nitrate</a:t>
          </a:r>
          <a:endParaRPr lang="en-US" dirty="0"/>
        </a:p>
      </dgm:t>
    </dgm:pt>
    <dgm:pt modelId="{D55F4A1E-DD4A-4F67-ADDF-1BAF02B994E3}" type="parTrans" cxnId="{FBD0FC27-E7CE-450A-9A99-AF38BEE404B4}">
      <dgm:prSet/>
      <dgm:spPr/>
      <dgm:t>
        <a:bodyPr/>
        <a:lstStyle/>
        <a:p>
          <a:endParaRPr lang="en-US"/>
        </a:p>
      </dgm:t>
    </dgm:pt>
    <dgm:pt modelId="{1CA36269-5029-4167-94CA-1E382FBD3694}" type="sibTrans" cxnId="{FBD0FC27-E7CE-450A-9A99-AF38BEE404B4}">
      <dgm:prSet/>
      <dgm:spPr/>
      <dgm:t>
        <a:bodyPr/>
        <a:lstStyle/>
        <a:p>
          <a:endParaRPr lang="en-US"/>
        </a:p>
      </dgm:t>
    </dgm:pt>
    <dgm:pt modelId="{66CDBA4D-A03D-4A5D-A51C-94BE62F003E9}">
      <dgm:prSet phldrT="[Text]"/>
      <dgm:spPr/>
      <dgm:t>
        <a:bodyPr/>
        <a:lstStyle/>
        <a:p>
          <a:r>
            <a:rPr lang="en-US" dirty="0" smtClean="0"/>
            <a:t>Phosphorus</a:t>
          </a:r>
          <a:endParaRPr lang="en-US" dirty="0"/>
        </a:p>
      </dgm:t>
    </dgm:pt>
    <dgm:pt modelId="{51D42616-64C8-4B34-8A70-8344F6B3DF15}" type="parTrans" cxnId="{044FD96C-68DB-4C75-B491-D217788D0E94}">
      <dgm:prSet/>
      <dgm:spPr/>
      <dgm:t>
        <a:bodyPr/>
        <a:lstStyle/>
        <a:p>
          <a:endParaRPr lang="en-US"/>
        </a:p>
      </dgm:t>
    </dgm:pt>
    <dgm:pt modelId="{0EA98589-2E93-4ABB-A05E-639D490FF2FF}" type="sibTrans" cxnId="{044FD96C-68DB-4C75-B491-D217788D0E94}">
      <dgm:prSet/>
      <dgm:spPr/>
      <dgm:t>
        <a:bodyPr/>
        <a:lstStyle/>
        <a:p>
          <a:endParaRPr lang="en-US"/>
        </a:p>
      </dgm:t>
    </dgm:pt>
    <dgm:pt modelId="{081F78D5-E68F-433D-8E36-5923161F3207}" type="pres">
      <dgm:prSet presAssocID="{EDB02900-45CF-4895-BA0B-5AB613A6C805}" presName="outerComposite" presStyleCnt="0">
        <dgm:presLayoutVars>
          <dgm:chMax val="2"/>
          <dgm:animLvl val="lvl"/>
          <dgm:resizeHandles val="exact"/>
        </dgm:presLayoutVars>
      </dgm:prSet>
      <dgm:spPr/>
      <dgm:t>
        <a:bodyPr/>
        <a:lstStyle/>
        <a:p>
          <a:endParaRPr lang="en-US"/>
        </a:p>
      </dgm:t>
    </dgm:pt>
    <dgm:pt modelId="{49CB4AC0-B9E1-47DF-960A-B6004EB43B78}" type="pres">
      <dgm:prSet presAssocID="{EDB02900-45CF-4895-BA0B-5AB613A6C805}" presName="dummyMaxCanvas" presStyleCnt="0"/>
      <dgm:spPr/>
    </dgm:pt>
    <dgm:pt modelId="{06868C3E-2093-44C5-85C3-6586B97CFB03}" type="pres">
      <dgm:prSet presAssocID="{EDB02900-45CF-4895-BA0B-5AB613A6C805}" presName="parentComposite" presStyleCnt="0"/>
      <dgm:spPr/>
    </dgm:pt>
    <dgm:pt modelId="{E3003CE1-5F1B-4E4F-8D8D-71AD5A634DC3}" type="pres">
      <dgm:prSet presAssocID="{EDB02900-45CF-4895-BA0B-5AB613A6C805}" presName="parent1" presStyleLbl="alignAccFollowNode1" presStyleIdx="0" presStyleCnt="4">
        <dgm:presLayoutVars>
          <dgm:chMax val="4"/>
        </dgm:presLayoutVars>
      </dgm:prSet>
      <dgm:spPr/>
      <dgm:t>
        <a:bodyPr/>
        <a:lstStyle/>
        <a:p>
          <a:endParaRPr lang="en-US"/>
        </a:p>
      </dgm:t>
    </dgm:pt>
    <dgm:pt modelId="{01C3A0FC-6EAF-4333-B765-0A7ED51DB8DF}" type="pres">
      <dgm:prSet presAssocID="{EDB02900-45CF-4895-BA0B-5AB613A6C805}" presName="parent2" presStyleLbl="alignAccFollowNode1" presStyleIdx="1" presStyleCnt="4">
        <dgm:presLayoutVars>
          <dgm:chMax val="4"/>
        </dgm:presLayoutVars>
      </dgm:prSet>
      <dgm:spPr/>
      <dgm:t>
        <a:bodyPr/>
        <a:lstStyle/>
        <a:p>
          <a:endParaRPr lang="en-US"/>
        </a:p>
      </dgm:t>
    </dgm:pt>
    <dgm:pt modelId="{C50E91DE-1C64-4A31-9A0D-EF5215AB0835}" type="pres">
      <dgm:prSet presAssocID="{EDB02900-45CF-4895-BA0B-5AB613A6C805}" presName="childrenComposite" presStyleCnt="0"/>
      <dgm:spPr/>
    </dgm:pt>
    <dgm:pt modelId="{D6488D4D-F99F-4747-9BE9-8EE3815C2AB2}" type="pres">
      <dgm:prSet presAssocID="{EDB02900-45CF-4895-BA0B-5AB613A6C805}" presName="dummyMaxCanvas_ChildArea" presStyleCnt="0"/>
      <dgm:spPr/>
    </dgm:pt>
    <dgm:pt modelId="{F62E3290-9DEA-49A3-83EC-6CDCA209D8EA}" type="pres">
      <dgm:prSet presAssocID="{EDB02900-45CF-4895-BA0B-5AB613A6C805}" presName="fulcrum" presStyleLbl="alignAccFollowNode1" presStyleIdx="2" presStyleCnt="4"/>
      <dgm:spPr/>
    </dgm:pt>
    <dgm:pt modelId="{966F7CD2-6C00-4CAB-9361-948CE5E6089D}" type="pres">
      <dgm:prSet presAssocID="{EDB02900-45CF-4895-BA0B-5AB613A6C805}" presName="balance_23" presStyleLbl="alignAccFollowNode1" presStyleIdx="3" presStyleCnt="4">
        <dgm:presLayoutVars>
          <dgm:bulletEnabled val="1"/>
        </dgm:presLayoutVars>
      </dgm:prSet>
      <dgm:spPr/>
    </dgm:pt>
    <dgm:pt modelId="{3575D583-D909-4DBE-9B93-AF3E898A95BE}" type="pres">
      <dgm:prSet presAssocID="{EDB02900-45CF-4895-BA0B-5AB613A6C805}" presName="right_23_1" presStyleLbl="node1" presStyleIdx="0" presStyleCnt="5">
        <dgm:presLayoutVars>
          <dgm:bulletEnabled val="1"/>
        </dgm:presLayoutVars>
      </dgm:prSet>
      <dgm:spPr/>
      <dgm:t>
        <a:bodyPr/>
        <a:lstStyle/>
        <a:p>
          <a:endParaRPr lang="en-US"/>
        </a:p>
      </dgm:t>
    </dgm:pt>
    <dgm:pt modelId="{6FA8D446-B86E-442F-BF44-CC44C815E256}" type="pres">
      <dgm:prSet presAssocID="{EDB02900-45CF-4895-BA0B-5AB613A6C805}" presName="right_23_2" presStyleLbl="node1" presStyleIdx="1" presStyleCnt="5">
        <dgm:presLayoutVars>
          <dgm:bulletEnabled val="1"/>
        </dgm:presLayoutVars>
      </dgm:prSet>
      <dgm:spPr/>
      <dgm:t>
        <a:bodyPr/>
        <a:lstStyle/>
        <a:p>
          <a:endParaRPr lang="en-US"/>
        </a:p>
      </dgm:t>
    </dgm:pt>
    <dgm:pt modelId="{1A1BC7F5-AE56-44A0-8F47-32D34115178A}" type="pres">
      <dgm:prSet presAssocID="{EDB02900-45CF-4895-BA0B-5AB613A6C805}" presName="right_23_3" presStyleLbl="node1" presStyleIdx="2" presStyleCnt="5">
        <dgm:presLayoutVars>
          <dgm:bulletEnabled val="1"/>
        </dgm:presLayoutVars>
      </dgm:prSet>
      <dgm:spPr/>
      <dgm:t>
        <a:bodyPr/>
        <a:lstStyle/>
        <a:p>
          <a:endParaRPr lang="en-US"/>
        </a:p>
      </dgm:t>
    </dgm:pt>
    <dgm:pt modelId="{0B64B642-827C-44F8-B59F-45BF1947FC06}" type="pres">
      <dgm:prSet presAssocID="{EDB02900-45CF-4895-BA0B-5AB613A6C805}" presName="left_23_1" presStyleLbl="node1" presStyleIdx="3" presStyleCnt="5">
        <dgm:presLayoutVars>
          <dgm:bulletEnabled val="1"/>
        </dgm:presLayoutVars>
      </dgm:prSet>
      <dgm:spPr/>
      <dgm:t>
        <a:bodyPr/>
        <a:lstStyle/>
        <a:p>
          <a:endParaRPr lang="en-US"/>
        </a:p>
      </dgm:t>
    </dgm:pt>
    <dgm:pt modelId="{BAB3530F-AFFD-4723-9C3F-32CE90D0D0E9}" type="pres">
      <dgm:prSet presAssocID="{EDB02900-45CF-4895-BA0B-5AB613A6C805}" presName="left_23_2" presStyleLbl="node1" presStyleIdx="4" presStyleCnt="5">
        <dgm:presLayoutVars>
          <dgm:bulletEnabled val="1"/>
        </dgm:presLayoutVars>
      </dgm:prSet>
      <dgm:spPr/>
      <dgm:t>
        <a:bodyPr/>
        <a:lstStyle/>
        <a:p>
          <a:endParaRPr lang="en-US"/>
        </a:p>
      </dgm:t>
    </dgm:pt>
  </dgm:ptLst>
  <dgm:cxnLst>
    <dgm:cxn modelId="{044FD96C-68DB-4C75-B491-D217788D0E94}" srcId="{E2DD429F-5DED-4227-A956-B0FFC3213B96}" destId="{66CDBA4D-A03D-4A5D-A51C-94BE62F003E9}" srcOrd="2" destOrd="0" parTransId="{51D42616-64C8-4B34-8A70-8344F6B3DF15}" sibTransId="{0EA98589-2E93-4ABB-A05E-639D490FF2FF}"/>
    <dgm:cxn modelId="{F35E6B6D-3687-4029-8DD0-F7C206B8FBB2}" srcId="{AFF7C08F-9FAE-45C5-8192-189A1C1A8C0E}" destId="{6BC72CCA-6C04-4F33-8426-89AE415A7460}" srcOrd="0" destOrd="0" parTransId="{B22E36C3-64CB-4725-9C91-145A28830B66}" sibTransId="{63A929E0-9451-428F-ABB1-A681EA3D9249}"/>
    <dgm:cxn modelId="{293F5046-33FB-4725-93AA-6E9FEF9A4FEC}" type="presOf" srcId="{E2DD429F-5DED-4227-A956-B0FFC3213B96}" destId="{01C3A0FC-6EAF-4333-B765-0A7ED51DB8DF}" srcOrd="0" destOrd="0" presId="urn:microsoft.com/office/officeart/2005/8/layout/balance1"/>
    <dgm:cxn modelId="{BB85625D-916C-47BB-AFEC-1073DA55FCDE}" srcId="{EDB02900-45CF-4895-BA0B-5AB613A6C805}" destId="{E2DD429F-5DED-4227-A956-B0FFC3213B96}" srcOrd="1" destOrd="0" parTransId="{BA6DCF09-085D-4E45-A793-5C00DB6C464F}" sibTransId="{F10484BA-8805-41C6-B5FC-7851DBFC14DF}"/>
    <dgm:cxn modelId="{3E97564A-42E3-4286-8155-BAF6721854DE}" srcId="{E2DD429F-5DED-4227-A956-B0FFC3213B96}" destId="{9FEA4D27-CF46-4423-A790-99776A982997}" srcOrd="0" destOrd="0" parTransId="{C26ADC87-3B8F-4B24-9118-F0A5A68B5CEB}" sibTransId="{479AE44F-3319-4270-8EC5-4605695C7F23}"/>
    <dgm:cxn modelId="{4F2622AE-5ECD-489B-8867-2D78DCCA8B58}" type="presOf" srcId="{DE14651B-BA02-4273-8BE1-1BE1CDF51E28}" destId="{6FA8D446-B86E-442F-BF44-CC44C815E256}" srcOrd="0" destOrd="0" presId="urn:microsoft.com/office/officeart/2005/8/layout/balance1"/>
    <dgm:cxn modelId="{5B4D9AE2-1A3D-484D-85A1-689038EFECD3}" type="presOf" srcId="{9FEA4D27-CF46-4423-A790-99776A982997}" destId="{3575D583-D909-4DBE-9B93-AF3E898A95BE}" srcOrd="0" destOrd="0" presId="urn:microsoft.com/office/officeart/2005/8/layout/balance1"/>
    <dgm:cxn modelId="{17F7DE59-9D5A-43BC-894D-2BC1BEF548A1}" type="presOf" srcId="{04A8B39B-66F0-40EC-A353-2B0AA7D78A24}" destId="{BAB3530F-AFFD-4723-9C3F-32CE90D0D0E9}" srcOrd="0" destOrd="0" presId="urn:microsoft.com/office/officeart/2005/8/layout/balance1"/>
    <dgm:cxn modelId="{7CA914D0-A976-4204-A091-2CD7A798B2D3}" srcId="{AFF7C08F-9FAE-45C5-8192-189A1C1A8C0E}" destId="{04A8B39B-66F0-40EC-A353-2B0AA7D78A24}" srcOrd="1" destOrd="0" parTransId="{0F16A35D-5536-4626-BCAA-F7801C9451C3}" sibTransId="{A53CF2D7-909D-41EC-9B88-FAF37526A54D}"/>
    <dgm:cxn modelId="{F0CECE9F-DBA5-474B-B71F-0F098FDAF188}" type="presOf" srcId="{AFF7C08F-9FAE-45C5-8192-189A1C1A8C0E}" destId="{E3003CE1-5F1B-4E4F-8D8D-71AD5A634DC3}" srcOrd="0" destOrd="0" presId="urn:microsoft.com/office/officeart/2005/8/layout/balance1"/>
    <dgm:cxn modelId="{1AE7B3BA-622F-4466-9E94-A3F7A887D4C3}" type="presOf" srcId="{6BC72CCA-6C04-4F33-8426-89AE415A7460}" destId="{0B64B642-827C-44F8-B59F-45BF1947FC06}" srcOrd="0" destOrd="0" presId="urn:microsoft.com/office/officeart/2005/8/layout/balance1"/>
    <dgm:cxn modelId="{C3F32EF0-E47E-4F80-AD56-7FF43BBFDACE}" srcId="{EDB02900-45CF-4895-BA0B-5AB613A6C805}" destId="{AFF7C08F-9FAE-45C5-8192-189A1C1A8C0E}" srcOrd="0" destOrd="0" parTransId="{CF06138A-F1CA-4252-81AC-D3F444FD0597}" sibTransId="{922E9341-7917-473F-8783-453540A1CA79}"/>
    <dgm:cxn modelId="{3521A25D-39B8-4A5C-BD0D-B9E338E33D04}" type="presOf" srcId="{EDB02900-45CF-4895-BA0B-5AB613A6C805}" destId="{081F78D5-E68F-433D-8E36-5923161F3207}" srcOrd="0" destOrd="0" presId="urn:microsoft.com/office/officeart/2005/8/layout/balance1"/>
    <dgm:cxn modelId="{FBD0FC27-E7CE-450A-9A99-AF38BEE404B4}" srcId="{E2DD429F-5DED-4227-A956-B0FFC3213B96}" destId="{DE14651B-BA02-4273-8BE1-1BE1CDF51E28}" srcOrd="1" destOrd="0" parTransId="{D55F4A1E-DD4A-4F67-ADDF-1BAF02B994E3}" sibTransId="{1CA36269-5029-4167-94CA-1E382FBD3694}"/>
    <dgm:cxn modelId="{FA1370FA-0D6B-4642-AAA1-BF886F39BDCD}" type="presOf" srcId="{66CDBA4D-A03D-4A5D-A51C-94BE62F003E9}" destId="{1A1BC7F5-AE56-44A0-8F47-32D34115178A}" srcOrd="0" destOrd="0" presId="urn:microsoft.com/office/officeart/2005/8/layout/balance1"/>
    <dgm:cxn modelId="{14D437A8-A774-4BC4-8700-C2E943966146}" type="presParOf" srcId="{081F78D5-E68F-433D-8E36-5923161F3207}" destId="{49CB4AC0-B9E1-47DF-960A-B6004EB43B78}" srcOrd="0" destOrd="0" presId="urn:microsoft.com/office/officeart/2005/8/layout/balance1"/>
    <dgm:cxn modelId="{85A05D9E-0811-4B86-B1B1-681328C9FFAF}" type="presParOf" srcId="{081F78D5-E68F-433D-8E36-5923161F3207}" destId="{06868C3E-2093-44C5-85C3-6586B97CFB03}" srcOrd="1" destOrd="0" presId="urn:microsoft.com/office/officeart/2005/8/layout/balance1"/>
    <dgm:cxn modelId="{612B03EF-DA9D-434B-A932-19806D6E4D7D}" type="presParOf" srcId="{06868C3E-2093-44C5-85C3-6586B97CFB03}" destId="{E3003CE1-5F1B-4E4F-8D8D-71AD5A634DC3}" srcOrd="0" destOrd="0" presId="urn:microsoft.com/office/officeart/2005/8/layout/balance1"/>
    <dgm:cxn modelId="{FAE981E0-875F-4903-8D8B-594051B250CA}" type="presParOf" srcId="{06868C3E-2093-44C5-85C3-6586B97CFB03}" destId="{01C3A0FC-6EAF-4333-B765-0A7ED51DB8DF}" srcOrd="1" destOrd="0" presId="urn:microsoft.com/office/officeart/2005/8/layout/balance1"/>
    <dgm:cxn modelId="{6E6837DF-127A-4F04-AF21-99210AE023ED}" type="presParOf" srcId="{081F78D5-E68F-433D-8E36-5923161F3207}" destId="{C50E91DE-1C64-4A31-9A0D-EF5215AB0835}" srcOrd="2" destOrd="0" presId="urn:microsoft.com/office/officeart/2005/8/layout/balance1"/>
    <dgm:cxn modelId="{9C739FF8-6F20-4F51-866C-5D2A9B12D39B}" type="presParOf" srcId="{C50E91DE-1C64-4A31-9A0D-EF5215AB0835}" destId="{D6488D4D-F99F-4747-9BE9-8EE3815C2AB2}" srcOrd="0" destOrd="0" presId="urn:microsoft.com/office/officeart/2005/8/layout/balance1"/>
    <dgm:cxn modelId="{333704DF-9760-48E0-8BDE-371E11DB26AB}" type="presParOf" srcId="{C50E91DE-1C64-4A31-9A0D-EF5215AB0835}" destId="{F62E3290-9DEA-49A3-83EC-6CDCA209D8EA}" srcOrd="1" destOrd="0" presId="urn:microsoft.com/office/officeart/2005/8/layout/balance1"/>
    <dgm:cxn modelId="{35A1A75C-2E47-4C6C-9750-9130209A1456}" type="presParOf" srcId="{C50E91DE-1C64-4A31-9A0D-EF5215AB0835}" destId="{966F7CD2-6C00-4CAB-9361-948CE5E6089D}" srcOrd="2" destOrd="0" presId="urn:microsoft.com/office/officeart/2005/8/layout/balance1"/>
    <dgm:cxn modelId="{E8B53141-AF15-461C-B84A-4D0A1803F0F3}" type="presParOf" srcId="{C50E91DE-1C64-4A31-9A0D-EF5215AB0835}" destId="{3575D583-D909-4DBE-9B93-AF3E898A95BE}" srcOrd="3" destOrd="0" presId="urn:microsoft.com/office/officeart/2005/8/layout/balance1"/>
    <dgm:cxn modelId="{83ACBB3A-A685-47D4-96F8-1349AE9A64C3}" type="presParOf" srcId="{C50E91DE-1C64-4A31-9A0D-EF5215AB0835}" destId="{6FA8D446-B86E-442F-BF44-CC44C815E256}" srcOrd="4" destOrd="0" presId="urn:microsoft.com/office/officeart/2005/8/layout/balance1"/>
    <dgm:cxn modelId="{82BD4A78-D0F2-47B6-8F81-16AE628C0534}" type="presParOf" srcId="{C50E91DE-1C64-4A31-9A0D-EF5215AB0835}" destId="{1A1BC7F5-AE56-44A0-8F47-32D34115178A}" srcOrd="5" destOrd="0" presId="urn:microsoft.com/office/officeart/2005/8/layout/balance1"/>
    <dgm:cxn modelId="{0F593E59-4967-452D-9F67-313A24929220}" type="presParOf" srcId="{C50E91DE-1C64-4A31-9A0D-EF5215AB0835}" destId="{0B64B642-827C-44F8-B59F-45BF1947FC06}" srcOrd="6" destOrd="0" presId="urn:microsoft.com/office/officeart/2005/8/layout/balance1"/>
    <dgm:cxn modelId="{3C7FAE97-FE4B-4A46-BF93-5D4396772946}" type="presParOf" srcId="{C50E91DE-1C64-4A31-9A0D-EF5215AB0835}" destId="{BAB3530F-AFFD-4723-9C3F-32CE90D0D0E9}" srcOrd="7" destOrd="0" presId="urn:microsoft.com/office/officeart/2005/8/layout/balanc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B02900-45CF-4895-BA0B-5AB613A6C805}"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AFF7C08F-9FAE-45C5-8192-189A1C1A8C0E}">
      <dgm:prSet phldrT="[Text]"/>
      <dgm:spPr/>
      <dgm:t>
        <a:bodyPr/>
        <a:lstStyle/>
        <a:p>
          <a:r>
            <a:rPr lang="en-US" dirty="0" smtClean="0"/>
            <a:t>The Mill Creek</a:t>
          </a:r>
          <a:endParaRPr lang="en-US" dirty="0"/>
        </a:p>
      </dgm:t>
    </dgm:pt>
    <dgm:pt modelId="{CF06138A-F1CA-4252-81AC-D3F444FD0597}" type="parTrans" cxnId="{C3F32EF0-E47E-4F80-AD56-7FF43BBFDACE}">
      <dgm:prSet/>
      <dgm:spPr/>
      <dgm:t>
        <a:bodyPr/>
        <a:lstStyle/>
        <a:p>
          <a:endParaRPr lang="en-US"/>
        </a:p>
      </dgm:t>
    </dgm:pt>
    <dgm:pt modelId="{922E9341-7917-473F-8783-453540A1CA79}" type="sibTrans" cxnId="{C3F32EF0-E47E-4F80-AD56-7FF43BBFDACE}">
      <dgm:prSet/>
      <dgm:spPr/>
      <dgm:t>
        <a:bodyPr/>
        <a:lstStyle/>
        <a:p>
          <a:endParaRPr lang="en-US"/>
        </a:p>
      </dgm:t>
    </dgm:pt>
    <dgm:pt modelId="{6BC72CCA-6C04-4F33-8426-89AE415A7460}">
      <dgm:prSet phldrT="[Text]"/>
      <dgm:spPr/>
      <dgm:t>
        <a:bodyPr/>
        <a:lstStyle/>
        <a:p>
          <a:r>
            <a:rPr lang="en-US" dirty="0" smtClean="0"/>
            <a:t>Flood Plain</a:t>
          </a:r>
          <a:endParaRPr lang="en-US" dirty="0"/>
        </a:p>
      </dgm:t>
    </dgm:pt>
    <dgm:pt modelId="{B22E36C3-64CB-4725-9C91-145A28830B66}" type="parTrans" cxnId="{F35E6B6D-3687-4029-8DD0-F7C206B8FBB2}">
      <dgm:prSet/>
      <dgm:spPr/>
      <dgm:t>
        <a:bodyPr/>
        <a:lstStyle/>
        <a:p>
          <a:endParaRPr lang="en-US"/>
        </a:p>
      </dgm:t>
    </dgm:pt>
    <dgm:pt modelId="{63A929E0-9451-428F-ABB1-A681EA3D9249}" type="sibTrans" cxnId="{F35E6B6D-3687-4029-8DD0-F7C206B8FBB2}">
      <dgm:prSet/>
      <dgm:spPr/>
      <dgm:t>
        <a:bodyPr/>
        <a:lstStyle/>
        <a:p>
          <a:endParaRPr lang="en-US"/>
        </a:p>
      </dgm:t>
    </dgm:pt>
    <dgm:pt modelId="{E2DD429F-5DED-4227-A956-B0FFC3213B96}">
      <dgm:prSet phldrT="[Text]"/>
      <dgm:spPr/>
      <dgm:t>
        <a:bodyPr/>
        <a:lstStyle/>
        <a:p>
          <a:r>
            <a:rPr lang="en-US" dirty="0" smtClean="0"/>
            <a:t>TMDL</a:t>
          </a:r>
          <a:endParaRPr lang="en-US" dirty="0"/>
        </a:p>
      </dgm:t>
    </dgm:pt>
    <dgm:pt modelId="{BA6DCF09-085D-4E45-A793-5C00DB6C464F}" type="parTrans" cxnId="{BB85625D-916C-47BB-AFEC-1073DA55FCDE}">
      <dgm:prSet/>
      <dgm:spPr/>
      <dgm:t>
        <a:bodyPr/>
        <a:lstStyle/>
        <a:p>
          <a:endParaRPr lang="en-US"/>
        </a:p>
      </dgm:t>
    </dgm:pt>
    <dgm:pt modelId="{F10484BA-8805-41C6-B5FC-7851DBFC14DF}" type="sibTrans" cxnId="{BB85625D-916C-47BB-AFEC-1073DA55FCDE}">
      <dgm:prSet/>
      <dgm:spPr/>
      <dgm:t>
        <a:bodyPr/>
        <a:lstStyle/>
        <a:p>
          <a:endParaRPr lang="en-US"/>
        </a:p>
      </dgm:t>
    </dgm:pt>
    <dgm:pt modelId="{9FEA4D27-CF46-4423-A790-99776A982997}">
      <dgm:prSet phldrT="[Text]"/>
      <dgm:spPr/>
      <dgm:t>
        <a:bodyPr/>
        <a:lstStyle/>
        <a:p>
          <a:r>
            <a:rPr lang="en-US" dirty="0" smtClean="0"/>
            <a:t>Flow</a:t>
          </a:r>
          <a:endParaRPr lang="en-US" dirty="0"/>
        </a:p>
      </dgm:t>
    </dgm:pt>
    <dgm:pt modelId="{C26ADC87-3B8F-4B24-9118-F0A5A68B5CEB}" type="parTrans" cxnId="{3E97564A-42E3-4286-8155-BAF6721854DE}">
      <dgm:prSet/>
      <dgm:spPr/>
      <dgm:t>
        <a:bodyPr/>
        <a:lstStyle/>
        <a:p>
          <a:endParaRPr lang="en-US"/>
        </a:p>
      </dgm:t>
    </dgm:pt>
    <dgm:pt modelId="{479AE44F-3319-4270-8EC5-4605695C7F23}" type="sibTrans" cxnId="{3E97564A-42E3-4286-8155-BAF6721854DE}">
      <dgm:prSet/>
      <dgm:spPr/>
      <dgm:t>
        <a:bodyPr/>
        <a:lstStyle/>
        <a:p>
          <a:endParaRPr lang="en-US"/>
        </a:p>
      </dgm:t>
    </dgm:pt>
    <dgm:pt modelId="{DE14651B-BA02-4273-8BE1-1BE1CDF51E28}">
      <dgm:prSet phldrT="[Text]"/>
      <dgm:spPr/>
      <dgm:t>
        <a:bodyPr/>
        <a:lstStyle/>
        <a:p>
          <a:r>
            <a:rPr lang="en-US" dirty="0" smtClean="0"/>
            <a:t>Nitrite/nitrate</a:t>
          </a:r>
          <a:endParaRPr lang="en-US" dirty="0"/>
        </a:p>
      </dgm:t>
    </dgm:pt>
    <dgm:pt modelId="{D55F4A1E-DD4A-4F67-ADDF-1BAF02B994E3}" type="parTrans" cxnId="{FBD0FC27-E7CE-450A-9A99-AF38BEE404B4}">
      <dgm:prSet/>
      <dgm:spPr/>
      <dgm:t>
        <a:bodyPr/>
        <a:lstStyle/>
        <a:p>
          <a:endParaRPr lang="en-US"/>
        </a:p>
      </dgm:t>
    </dgm:pt>
    <dgm:pt modelId="{1CA36269-5029-4167-94CA-1E382FBD3694}" type="sibTrans" cxnId="{FBD0FC27-E7CE-450A-9A99-AF38BEE404B4}">
      <dgm:prSet/>
      <dgm:spPr/>
      <dgm:t>
        <a:bodyPr/>
        <a:lstStyle/>
        <a:p>
          <a:endParaRPr lang="en-US"/>
        </a:p>
      </dgm:t>
    </dgm:pt>
    <dgm:pt modelId="{66CDBA4D-A03D-4A5D-A51C-94BE62F003E9}">
      <dgm:prSet phldrT="[Text]"/>
      <dgm:spPr/>
      <dgm:t>
        <a:bodyPr/>
        <a:lstStyle/>
        <a:p>
          <a:r>
            <a:rPr lang="en-US" dirty="0" smtClean="0"/>
            <a:t>Phosphorus</a:t>
          </a:r>
          <a:endParaRPr lang="en-US" dirty="0"/>
        </a:p>
      </dgm:t>
    </dgm:pt>
    <dgm:pt modelId="{51D42616-64C8-4B34-8A70-8344F6B3DF15}" type="parTrans" cxnId="{044FD96C-68DB-4C75-B491-D217788D0E94}">
      <dgm:prSet/>
      <dgm:spPr/>
      <dgm:t>
        <a:bodyPr/>
        <a:lstStyle/>
        <a:p>
          <a:endParaRPr lang="en-US"/>
        </a:p>
      </dgm:t>
    </dgm:pt>
    <dgm:pt modelId="{0EA98589-2E93-4ABB-A05E-639D490FF2FF}" type="sibTrans" cxnId="{044FD96C-68DB-4C75-B491-D217788D0E94}">
      <dgm:prSet/>
      <dgm:spPr/>
      <dgm:t>
        <a:bodyPr/>
        <a:lstStyle/>
        <a:p>
          <a:endParaRPr lang="en-US"/>
        </a:p>
      </dgm:t>
    </dgm:pt>
    <dgm:pt modelId="{081F78D5-E68F-433D-8E36-5923161F3207}" type="pres">
      <dgm:prSet presAssocID="{EDB02900-45CF-4895-BA0B-5AB613A6C805}" presName="outerComposite" presStyleCnt="0">
        <dgm:presLayoutVars>
          <dgm:chMax val="2"/>
          <dgm:animLvl val="lvl"/>
          <dgm:resizeHandles val="exact"/>
        </dgm:presLayoutVars>
      </dgm:prSet>
      <dgm:spPr/>
      <dgm:t>
        <a:bodyPr/>
        <a:lstStyle/>
        <a:p>
          <a:endParaRPr lang="en-US"/>
        </a:p>
      </dgm:t>
    </dgm:pt>
    <dgm:pt modelId="{49CB4AC0-B9E1-47DF-960A-B6004EB43B78}" type="pres">
      <dgm:prSet presAssocID="{EDB02900-45CF-4895-BA0B-5AB613A6C805}" presName="dummyMaxCanvas" presStyleCnt="0"/>
      <dgm:spPr/>
    </dgm:pt>
    <dgm:pt modelId="{06868C3E-2093-44C5-85C3-6586B97CFB03}" type="pres">
      <dgm:prSet presAssocID="{EDB02900-45CF-4895-BA0B-5AB613A6C805}" presName="parentComposite" presStyleCnt="0"/>
      <dgm:spPr/>
    </dgm:pt>
    <dgm:pt modelId="{E3003CE1-5F1B-4E4F-8D8D-71AD5A634DC3}" type="pres">
      <dgm:prSet presAssocID="{EDB02900-45CF-4895-BA0B-5AB613A6C805}" presName="parent1" presStyleLbl="alignAccFollowNode1" presStyleIdx="0" presStyleCnt="4">
        <dgm:presLayoutVars>
          <dgm:chMax val="4"/>
        </dgm:presLayoutVars>
      </dgm:prSet>
      <dgm:spPr/>
      <dgm:t>
        <a:bodyPr/>
        <a:lstStyle/>
        <a:p>
          <a:endParaRPr lang="en-US"/>
        </a:p>
      </dgm:t>
    </dgm:pt>
    <dgm:pt modelId="{01C3A0FC-6EAF-4333-B765-0A7ED51DB8DF}" type="pres">
      <dgm:prSet presAssocID="{EDB02900-45CF-4895-BA0B-5AB613A6C805}" presName="parent2" presStyleLbl="alignAccFollowNode1" presStyleIdx="1" presStyleCnt="4">
        <dgm:presLayoutVars>
          <dgm:chMax val="4"/>
        </dgm:presLayoutVars>
      </dgm:prSet>
      <dgm:spPr/>
      <dgm:t>
        <a:bodyPr/>
        <a:lstStyle/>
        <a:p>
          <a:endParaRPr lang="en-US"/>
        </a:p>
      </dgm:t>
    </dgm:pt>
    <dgm:pt modelId="{C50E91DE-1C64-4A31-9A0D-EF5215AB0835}" type="pres">
      <dgm:prSet presAssocID="{EDB02900-45CF-4895-BA0B-5AB613A6C805}" presName="childrenComposite" presStyleCnt="0"/>
      <dgm:spPr/>
    </dgm:pt>
    <dgm:pt modelId="{D6488D4D-F99F-4747-9BE9-8EE3815C2AB2}" type="pres">
      <dgm:prSet presAssocID="{EDB02900-45CF-4895-BA0B-5AB613A6C805}" presName="dummyMaxCanvas_ChildArea" presStyleCnt="0"/>
      <dgm:spPr/>
    </dgm:pt>
    <dgm:pt modelId="{F62E3290-9DEA-49A3-83EC-6CDCA209D8EA}" type="pres">
      <dgm:prSet presAssocID="{EDB02900-45CF-4895-BA0B-5AB613A6C805}" presName="fulcrum" presStyleLbl="alignAccFollowNode1" presStyleIdx="2" presStyleCnt="4"/>
      <dgm:spPr/>
    </dgm:pt>
    <dgm:pt modelId="{566AA52C-5E0B-49DD-96CA-57577B1EE483}" type="pres">
      <dgm:prSet presAssocID="{EDB02900-45CF-4895-BA0B-5AB613A6C805}" presName="balance_13" presStyleLbl="alignAccFollowNode1" presStyleIdx="3" presStyleCnt="4">
        <dgm:presLayoutVars>
          <dgm:bulletEnabled val="1"/>
        </dgm:presLayoutVars>
      </dgm:prSet>
      <dgm:spPr/>
    </dgm:pt>
    <dgm:pt modelId="{ACEC20B5-DAD9-43ED-9A50-5C1E4B2A4501}" type="pres">
      <dgm:prSet presAssocID="{EDB02900-45CF-4895-BA0B-5AB613A6C805}" presName="right_13_1" presStyleLbl="node1" presStyleIdx="0" presStyleCnt="4">
        <dgm:presLayoutVars>
          <dgm:bulletEnabled val="1"/>
        </dgm:presLayoutVars>
      </dgm:prSet>
      <dgm:spPr/>
      <dgm:t>
        <a:bodyPr/>
        <a:lstStyle/>
        <a:p>
          <a:endParaRPr lang="en-US"/>
        </a:p>
      </dgm:t>
    </dgm:pt>
    <dgm:pt modelId="{AD290186-135C-4E88-9AA9-8B7A48CD8FCC}" type="pres">
      <dgm:prSet presAssocID="{EDB02900-45CF-4895-BA0B-5AB613A6C805}" presName="right_13_2" presStyleLbl="node1" presStyleIdx="1" presStyleCnt="4">
        <dgm:presLayoutVars>
          <dgm:bulletEnabled val="1"/>
        </dgm:presLayoutVars>
      </dgm:prSet>
      <dgm:spPr/>
      <dgm:t>
        <a:bodyPr/>
        <a:lstStyle/>
        <a:p>
          <a:endParaRPr lang="en-US"/>
        </a:p>
      </dgm:t>
    </dgm:pt>
    <dgm:pt modelId="{9CD16089-55B5-48D8-BCA7-1ACB0F62E2E5}" type="pres">
      <dgm:prSet presAssocID="{EDB02900-45CF-4895-BA0B-5AB613A6C805}" presName="right_13_3" presStyleLbl="node1" presStyleIdx="2" presStyleCnt="4">
        <dgm:presLayoutVars>
          <dgm:bulletEnabled val="1"/>
        </dgm:presLayoutVars>
      </dgm:prSet>
      <dgm:spPr/>
      <dgm:t>
        <a:bodyPr/>
        <a:lstStyle/>
        <a:p>
          <a:endParaRPr lang="en-US"/>
        </a:p>
      </dgm:t>
    </dgm:pt>
    <dgm:pt modelId="{E91BAEFC-BB41-4ACD-9C24-7036D729FF58}" type="pres">
      <dgm:prSet presAssocID="{EDB02900-45CF-4895-BA0B-5AB613A6C805}" presName="left_13_1" presStyleLbl="node1" presStyleIdx="3" presStyleCnt="4">
        <dgm:presLayoutVars>
          <dgm:bulletEnabled val="1"/>
        </dgm:presLayoutVars>
      </dgm:prSet>
      <dgm:spPr/>
      <dgm:t>
        <a:bodyPr/>
        <a:lstStyle/>
        <a:p>
          <a:endParaRPr lang="en-US"/>
        </a:p>
      </dgm:t>
    </dgm:pt>
  </dgm:ptLst>
  <dgm:cxnLst>
    <dgm:cxn modelId="{044FD96C-68DB-4C75-B491-D217788D0E94}" srcId="{E2DD429F-5DED-4227-A956-B0FFC3213B96}" destId="{66CDBA4D-A03D-4A5D-A51C-94BE62F003E9}" srcOrd="2" destOrd="0" parTransId="{51D42616-64C8-4B34-8A70-8344F6B3DF15}" sibTransId="{0EA98589-2E93-4ABB-A05E-639D490FF2FF}"/>
    <dgm:cxn modelId="{CA483A71-6E1E-46B3-8C2D-FD9953115FF3}" type="presOf" srcId="{66CDBA4D-A03D-4A5D-A51C-94BE62F003E9}" destId="{9CD16089-55B5-48D8-BCA7-1ACB0F62E2E5}" srcOrd="0" destOrd="0" presId="urn:microsoft.com/office/officeart/2005/8/layout/balance1"/>
    <dgm:cxn modelId="{F35E6B6D-3687-4029-8DD0-F7C206B8FBB2}" srcId="{AFF7C08F-9FAE-45C5-8192-189A1C1A8C0E}" destId="{6BC72CCA-6C04-4F33-8426-89AE415A7460}" srcOrd="0" destOrd="0" parTransId="{B22E36C3-64CB-4725-9C91-145A28830B66}" sibTransId="{63A929E0-9451-428F-ABB1-A681EA3D9249}"/>
    <dgm:cxn modelId="{BB85625D-916C-47BB-AFEC-1073DA55FCDE}" srcId="{EDB02900-45CF-4895-BA0B-5AB613A6C805}" destId="{E2DD429F-5DED-4227-A956-B0FFC3213B96}" srcOrd="1" destOrd="0" parTransId="{BA6DCF09-085D-4E45-A793-5C00DB6C464F}" sibTransId="{F10484BA-8805-41C6-B5FC-7851DBFC14DF}"/>
    <dgm:cxn modelId="{3E97564A-42E3-4286-8155-BAF6721854DE}" srcId="{E2DD429F-5DED-4227-A956-B0FFC3213B96}" destId="{9FEA4D27-CF46-4423-A790-99776A982997}" srcOrd="0" destOrd="0" parTransId="{C26ADC87-3B8F-4B24-9118-F0A5A68B5CEB}" sibTransId="{479AE44F-3319-4270-8EC5-4605695C7F23}"/>
    <dgm:cxn modelId="{F7ABB247-E998-4BB5-A076-8FA2369C91BB}" type="presOf" srcId="{EDB02900-45CF-4895-BA0B-5AB613A6C805}" destId="{081F78D5-E68F-433D-8E36-5923161F3207}" srcOrd="0" destOrd="0" presId="urn:microsoft.com/office/officeart/2005/8/layout/balance1"/>
    <dgm:cxn modelId="{0763CB54-773A-4CFE-959F-3215E69862AC}" type="presOf" srcId="{6BC72CCA-6C04-4F33-8426-89AE415A7460}" destId="{E91BAEFC-BB41-4ACD-9C24-7036D729FF58}" srcOrd="0" destOrd="0" presId="urn:microsoft.com/office/officeart/2005/8/layout/balance1"/>
    <dgm:cxn modelId="{8B170490-E981-4694-8B75-92AB9CB0C784}" type="presOf" srcId="{E2DD429F-5DED-4227-A956-B0FFC3213B96}" destId="{01C3A0FC-6EAF-4333-B765-0A7ED51DB8DF}" srcOrd="0" destOrd="0" presId="urn:microsoft.com/office/officeart/2005/8/layout/balance1"/>
    <dgm:cxn modelId="{E20DCBA5-AD69-4123-B1BC-3F33AF66E736}" type="presOf" srcId="{9FEA4D27-CF46-4423-A790-99776A982997}" destId="{ACEC20B5-DAD9-43ED-9A50-5C1E4B2A4501}" srcOrd="0" destOrd="0" presId="urn:microsoft.com/office/officeart/2005/8/layout/balance1"/>
    <dgm:cxn modelId="{F60EA3F4-06B8-4853-B2E5-29F34E288A98}" type="presOf" srcId="{DE14651B-BA02-4273-8BE1-1BE1CDF51E28}" destId="{AD290186-135C-4E88-9AA9-8B7A48CD8FCC}" srcOrd="0" destOrd="0" presId="urn:microsoft.com/office/officeart/2005/8/layout/balance1"/>
    <dgm:cxn modelId="{DF8D399D-E937-4252-A954-FD71B9401509}" type="presOf" srcId="{AFF7C08F-9FAE-45C5-8192-189A1C1A8C0E}" destId="{E3003CE1-5F1B-4E4F-8D8D-71AD5A634DC3}" srcOrd="0" destOrd="0" presId="urn:microsoft.com/office/officeart/2005/8/layout/balance1"/>
    <dgm:cxn modelId="{C3F32EF0-E47E-4F80-AD56-7FF43BBFDACE}" srcId="{EDB02900-45CF-4895-BA0B-5AB613A6C805}" destId="{AFF7C08F-9FAE-45C5-8192-189A1C1A8C0E}" srcOrd="0" destOrd="0" parTransId="{CF06138A-F1CA-4252-81AC-D3F444FD0597}" sibTransId="{922E9341-7917-473F-8783-453540A1CA79}"/>
    <dgm:cxn modelId="{FBD0FC27-E7CE-450A-9A99-AF38BEE404B4}" srcId="{E2DD429F-5DED-4227-A956-B0FFC3213B96}" destId="{DE14651B-BA02-4273-8BE1-1BE1CDF51E28}" srcOrd="1" destOrd="0" parTransId="{D55F4A1E-DD4A-4F67-ADDF-1BAF02B994E3}" sibTransId="{1CA36269-5029-4167-94CA-1E382FBD3694}"/>
    <dgm:cxn modelId="{EC5F861E-1EB8-4BD0-AF1B-C0675D79D794}" type="presParOf" srcId="{081F78D5-E68F-433D-8E36-5923161F3207}" destId="{49CB4AC0-B9E1-47DF-960A-B6004EB43B78}" srcOrd="0" destOrd="0" presId="urn:microsoft.com/office/officeart/2005/8/layout/balance1"/>
    <dgm:cxn modelId="{3C4909F6-260D-4A7D-A4CF-BE49759F061D}" type="presParOf" srcId="{081F78D5-E68F-433D-8E36-5923161F3207}" destId="{06868C3E-2093-44C5-85C3-6586B97CFB03}" srcOrd="1" destOrd="0" presId="urn:microsoft.com/office/officeart/2005/8/layout/balance1"/>
    <dgm:cxn modelId="{8F94AEC8-8A6D-4482-9E9E-C0BBB3755C62}" type="presParOf" srcId="{06868C3E-2093-44C5-85C3-6586B97CFB03}" destId="{E3003CE1-5F1B-4E4F-8D8D-71AD5A634DC3}" srcOrd="0" destOrd="0" presId="urn:microsoft.com/office/officeart/2005/8/layout/balance1"/>
    <dgm:cxn modelId="{5C3014CA-6CAA-4721-8571-8B6EC16BDE72}" type="presParOf" srcId="{06868C3E-2093-44C5-85C3-6586B97CFB03}" destId="{01C3A0FC-6EAF-4333-B765-0A7ED51DB8DF}" srcOrd="1" destOrd="0" presId="urn:microsoft.com/office/officeart/2005/8/layout/balance1"/>
    <dgm:cxn modelId="{2C385C01-415B-4AFF-8EA4-558BCC0712B8}" type="presParOf" srcId="{081F78D5-E68F-433D-8E36-5923161F3207}" destId="{C50E91DE-1C64-4A31-9A0D-EF5215AB0835}" srcOrd="2" destOrd="0" presId="urn:microsoft.com/office/officeart/2005/8/layout/balance1"/>
    <dgm:cxn modelId="{1FC9A562-0163-4A25-BF0C-DA84821DAED0}" type="presParOf" srcId="{C50E91DE-1C64-4A31-9A0D-EF5215AB0835}" destId="{D6488D4D-F99F-4747-9BE9-8EE3815C2AB2}" srcOrd="0" destOrd="0" presId="urn:microsoft.com/office/officeart/2005/8/layout/balance1"/>
    <dgm:cxn modelId="{E1AE560E-16C0-4829-8B3C-418B1DFB0204}" type="presParOf" srcId="{C50E91DE-1C64-4A31-9A0D-EF5215AB0835}" destId="{F62E3290-9DEA-49A3-83EC-6CDCA209D8EA}" srcOrd="1" destOrd="0" presId="urn:microsoft.com/office/officeart/2005/8/layout/balance1"/>
    <dgm:cxn modelId="{7B16C95B-1E56-4685-B0B0-ECDA1F349A66}" type="presParOf" srcId="{C50E91DE-1C64-4A31-9A0D-EF5215AB0835}" destId="{566AA52C-5E0B-49DD-96CA-57577B1EE483}" srcOrd="2" destOrd="0" presId="urn:microsoft.com/office/officeart/2005/8/layout/balance1"/>
    <dgm:cxn modelId="{BA9AFDC7-13DE-4B89-BA80-4A417CDD377A}" type="presParOf" srcId="{C50E91DE-1C64-4A31-9A0D-EF5215AB0835}" destId="{ACEC20B5-DAD9-43ED-9A50-5C1E4B2A4501}" srcOrd="3" destOrd="0" presId="urn:microsoft.com/office/officeart/2005/8/layout/balance1"/>
    <dgm:cxn modelId="{2AC4D362-F70C-4B4C-B088-1DF1B6FC577B}" type="presParOf" srcId="{C50E91DE-1C64-4A31-9A0D-EF5215AB0835}" destId="{AD290186-135C-4E88-9AA9-8B7A48CD8FCC}" srcOrd="4" destOrd="0" presId="urn:microsoft.com/office/officeart/2005/8/layout/balance1"/>
    <dgm:cxn modelId="{C166436D-95C5-461D-9417-C3C94DCB0311}" type="presParOf" srcId="{C50E91DE-1C64-4A31-9A0D-EF5215AB0835}" destId="{9CD16089-55B5-48D8-BCA7-1ACB0F62E2E5}" srcOrd="5" destOrd="0" presId="urn:microsoft.com/office/officeart/2005/8/layout/balance1"/>
    <dgm:cxn modelId="{40B194CF-B201-435C-9E13-DF4C5A3B1C0F}" type="presParOf" srcId="{C50E91DE-1C64-4A31-9A0D-EF5215AB0835}" destId="{E91BAEFC-BB41-4ACD-9C24-7036D729FF58}" srcOrd="6" destOrd="0" presId="urn:microsoft.com/office/officeart/2005/8/layout/balance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B02900-45CF-4895-BA0B-5AB613A6C805}"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AFF7C08F-9FAE-45C5-8192-189A1C1A8C0E}">
      <dgm:prSet phldrT="[Text]"/>
      <dgm:spPr/>
      <dgm:t>
        <a:bodyPr/>
        <a:lstStyle/>
        <a:p>
          <a:r>
            <a:rPr lang="en-US" dirty="0" smtClean="0"/>
            <a:t>The Mill Creek</a:t>
          </a:r>
          <a:endParaRPr lang="en-US" dirty="0"/>
        </a:p>
      </dgm:t>
    </dgm:pt>
    <dgm:pt modelId="{CF06138A-F1CA-4252-81AC-D3F444FD0597}" type="parTrans" cxnId="{C3F32EF0-E47E-4F80-AD56-7FF43BBFDACE}">
      <dgm:prSet/>
      <dgm:spPr/>
      <dgm:t>
        <a:bodyPr/>
        <a:lstStyle/>
        <a:p>
          <a:endParaRPr lang="en-US"/>
        </a:p>
      </dgm:t>
    </dgm:pt>
    <dgm:pt modelId="{922E9341-7917-473F-8783-453540A1CA79}" type="sibTrans" cxnId="{C3F32EF0-E47E-4F80-AD56-7FF43BBFDACE}">
      <dgm:prSet/>
      <dgm:spPr/>
      <dgm:t>
        <a:bodyPr/>
        <a:lstStyle/>
        <a:p>
          <a:endParaRPr lang="en-US"/>
        </a:p>
      </dgm:t>
    </dgm:pt>
    <dgm:pt modelId="{E2DD429F-5DED-4227-A956-B0FFC3213B96}">
      <dgm:prSet phldrT="[Text]"/>
      <dgm:spPr/>
      <dgm:t>
        <a:bodyPr/>
        <a:lstStyle/>
        <a:p>
          <a:r>
            <a:rPr lang="en-US" dirty="0" smtClean="0"/>
            <a:t>TMDL</a:t>
          </a:r>
          <a:endParaRPr lang="en-US" dirty="0"/>
        </a:p>
      </dgm:t>
    </dgm:pt>
    <dgm:pt modelId="{BA6DCF09-085D-4E45-A793-5C00DB6C464F}" type="parTrans" cxnId="{BB85625D-916C-47BB-AFEC-1073DA55FCDE}">
      <dgm:prSet/>
      <dgm:spPr/>
      <dgm:t>
        <a:bodyPr/>
        <a:lstStyle/>
        <a:p>
          <a:endParaRPr lang="en-US"/>
        </a:p>
      </dgm:t>
    </dgm:pt>
    <dgm:pt modelId="{F10484BA-8805-41C6-B5FC-7851DBFC14DF}" type="sibTrans" cxnId="{BB85625D-916C-47BB-AFEC-1073DA55FCDE}">
      <dgm:prSet/>
      <dgm:spPr/>
      <dgm:t>
        <a:bodyPr/>
        <a:lstStyle/>
        <a:p>
          <a:endParaRPr lang="en-US"/>
        </a:p>
      </dgm:t>
    </dgm:pt>
    <dgm:pt modelId="{9FEA4D27-CF46-4423-A790-99776A982997}">
      <dgm:prSet phldrT="[Text]"/>
      <dgm:spPr/>
      <dgm:t>
        <a:bodyPr/>
        <a:lstStyle/>
        <a:p>
          <a:r>
            <a:rPr lang="en-US" dirty="0" smtClean="0"/>
            <a:t>Flow</a:t>
          </a:r>
          <a:endParaRPr lang="en-US" dirty="0"/>
        </a:p>
      </dgm:t>
    </dgm:pt>
    <dgm:pt modelId="{C26ADC87-3B8F-4B24-9118-F0A5A68B5CEB}" type="parTrans" cxnId="{3E97564A-42E3-4286-8155-BAF6721854DE}">
      <dgm:prSet/>
      <dgm:spPr/>
      <dgm:t>
        <a:bodyPr/>
        <a:lstStyle/>
        <a:p>
          <a:endParaRPr lang="en-US"/>
        </a:p>
      </dgm:t>
    </dgm:pt>
    <dgm:pt modelId="{479AE44F-3319-4270-8EC5-4605695C7F23}" type="sibTrans" cxnId="{3E97564A-42E3-4286-8155-BAF6721854DE}">
      <dgm:prSet/>
      <dgm:spPr/>
      <dgm:t>
        <a:bodyPr/>
        <a:lstStyle/>
        <a:p>
          <a:endParaRPr lang="en-US"/>
        </a:p>
      </dgm:t>
    </dgm:pt>
    <dgm:pt modelId="{DE14651B-BA02-4273-8BE1-1BE1CDF51E28}">
      <dgm:prSet phldrT="[Text]"/>
      <dgm:spPr/>
      <dgm:t>
        <a:bodyPr/>
        <a:lstStyle/>
        <a:p>
          <a:r>
            <a:rPr lang="en-US" dirty="0" smtClean="0"/>
            <a:t>Nitrite/nitrate</a:t>
          </a:r>
          <a:endParaRPr lang="en-US" dirty="0"/>
        </a:p>
      </dgm:t>
    </dgm:pt>
    <dgm:pt modelId="{D55F4A1E-DD4A-4F67-ADDF-1BAF02B994E3}" type="parTrans" cxnId="{FBD0FC27-E7CE-450A-9A99-AF38BEE404B4}">
      <dgm:prSet/>
      <dgm:spPr/>
      <dgm:t>
        <a:bodyPr/>
        <a:lstStyle/>
        <a:p>
          <a:endParaRPr lang="en-US"/>
        </a:p>
      </dgm:t>
    </dgm:pt>
    <dgm:pt modelId="{1CA36269-5029-4167-94CA-1E382FBD3694}" type="sibTrans" cxnId="{FBD0FC27-E7CE-450A-9A99-AF38BEE404B4}">
      <dgm:prSet/>
      <dgm:spPr/>
      <dgm:t>
        <a:bodyPr/>
        <a:lstStyle/>
        <a:p>
          <a:endParaRPr lang="en-US"/>
        </a:p>
      </dgm:t>
    </dgm:pt>
    <dgm:pt modelId="{66CDBA4D-A03D-4A5D-A51C-94BE62F003E9}">
      <dgm:prSet phldrT="[Text]"/>
      <dgm:spPr/>
      <dgm:t>
        <a:bodyPr/>
        <a:lstStyle/>
        <a:p>
          <a:r>
            <a:rPr lang="en-US" dirty="0" smtClean="0"/>
            <a:t>Phosphorus</a:t>
          </a:r>
          <a:endParaRPr lang="en-US" dirty="0"/>
        </a:p>
      </dgm:t>
    </dgm:pt>
    <dgm:pt modelId="{51D42616-64C8-4B34-8A70-8344F6B3DF15}" type="parTrans" cxnId="{044FD96C-68DB-4C75-B491-D217788D0E94}">
      <dgm:prSet/>
      <dgm:spPr/>
      <dgm:t>
        <a:bodyPr/>
        <a:lstStyle/>
        <a:p>
          <a:endParaRPr lang="en-US"/>
        </a:p>
      </dgm:t>
    </dgm:pt>
    <dgm:pt modelId="{0EA98589-2E93-4ABB-A05E-639D490FF2FF}" type="sibTrans" cxnId="{044FD96C-68DB-4C75-B491-D217788D0E94}">
      <dgm:prSet/>
      <dgm:spPr/>
      <dgm:t>
        <a:bodyPr/>
        <a:lstStyle/>
        <a:p>
          <a:endParaRPr lang="en-US"/>
        </a:p>
      </dgm:t>
    </dgm:pt>
    <dgm:pt modelId="{081F78D5-E68F-433D-8E36-5923161F3207}" type="pres">
      <dgm:prSet presAssocID="{EDB02900-45CF-4895-BA0B-5AB613A6C805}" presName="outerComposite" presStyleCnt="0">
        <dgm:presLayoutVars>
          <dgm:chMax val="2"/>
          <dgm:animLvl val="lvl"/>
          <dgm:resizeHandles val="exact"/>
        </dgm:presLayoutVars>
      </dgm:prSet>
      <dgm:spPr/>
      <dgm:t>
        <a:bodyPr/>
        <a:lstStyle/>
        <a:p>
          <a:endParaRPr lang="en-US"/>
        </a:p>
      </dgm:t>
    </dgm:pt>
    <dgm:pt modelId="{49CB4AC0-B9E1-47DF-960A-B6004EB43B78}" type="pres">
      <dgm:prSet presAssocID="{EDB02900-45CF-4895-BA0B-5AB613A6C805}" presName="dummyMaxCanvas" presStyleCnt="0"/>
      <dgm:spPr/>
    </dgm:pt>
    <dgm:pt modelId="{06868C3E-2093-44C5-85C3-6586B97CFB03}" type="pres">
      <dgm:prSet presAssocID="{EDB02900-45CF-4895-BA0B-5AB613A6C805}" presName="parentComposite" presStyleCnt="0"/>
      <dgm:spPr/>
    </dgm:pt>
    <dgm:pt modelId="{E3003CE1-5F1B-4E4F-8D8D-71AD5A634DC3}" type="pres">
      <dgm:prSet presAssocID="{EDB02900-45CF-4895-BA0B-5AB613A6C805}" presName="parent1" presStyleLbl="alignAccFollowNode1" presStyleIdx="0" presStyleCnt="4">
        <dgm:presLayoutVars>
          <dgm:chMax val="4"/>
        </dgm:presLayoutVars>
      </dgm:prSet>
      <dgm:spPr/>
      <dgm:t>
        <a:bodyPr/>
        <a:lstStyle/>
        <a:p>
          <a:endParaRPr lang="en-US"/>
        </a:p>
      </dgm:t>
    </dgm:pt>
    <dgm:pt modelId="{01C3A0FC-6EAF-4333-B765-0A7ED51DB8DF}" type="pres">
      <dgm:prSet presAssocID="{EDB02900-45CF-4895-BA0B-5AB613A6C805}" presName="parent2" presStyleLbl="alignAccFollowNode1" presStyleIdx="1" presStyleCnt="4">
        <dgm:presLayoutVars>
          <dgm:chMax val="4"/>
        </dgm:presLayoutVars>
      </dgm:prSet>
      <dgm:spPr/>
      <dgm:t>
        <a:bodyPr/>
        <a:lstStyle/>
        <a:p>
          <a:endParaRPr lang="en-US"/>
        </a:p>
      </dgm:t>
    </dgm:pt>
    <dgm:pt modelId="{C50E91DE-1C64-4A31-9A0D-EF5215AB0835}" type="pres">
      <dgm:prSet presAssocID="{EDB02900-45CF-4895-BA0B-5AB613A6C805}" presName="childrenComposite" presStyleCnt="0"/>
      <dgm:spPr/>
    </dgm:pt>
    <dgm:pt modelId="{D6488D4D-F99F-4747-9BE9-8EE3815C2AB2}" type="pres">
      <dgm:prSet presAssocID="{EDB02900-45CF-4895-BA0B-5AB613A6C805}" presName="dummyMaxCanvas_ChildArea" presStyleCnt="0"/>
      <dgm:spPr/>
    </dgm:pt>
    <dgm:pt modelId="{F62E3290-9DEA-49A3-83EC-6CDCA209D8EA}" type="pres">
      <dgm:prSet presAssocID="{EDB02900-45CF-4895-BA0B-5AB613A6C805}" presName="fulcrum" presStyleLbl="alignAccFollowNode1" presStyleIdx="2" presStyleCnt="4"/>
      <dgm:spPr/>
    </dgm:pt>
    <dgm:pt modelId="{56874465-12D7-424E-8840-33C64513A88E}" type="pres">
      <dgm:prSet presAssocID="{EDB02900-45CF-4895-BA0B-5AB613A6C805}" presName="balance_03" presStyleLbl="alignAccFollowNode1" presStyleIdx="3" presStyleCnt="4">
        <dgm:presLayoutVars>
          <dgm:bulletEnabled val="1"/>
        </dgm:presLayoutVars>
      </dgm:prSet>
      <dgm:spPr/>
    </dgm:pt>
    <dgm:pt modelId="{2B94C225-1B70-444B-AFC0-D3607358C506}" type="pres">
      <dgm:prSet presAssocID="{EDB02900-45CF-4895-BA0B-5AB613A6C805}" presName="right_03_1" presStyleLbl="node1" presStyleIdx="0" presStyleCnt="3">
        <dgm:presLayoutVars>
          <dgm:bulletEnabled val="1"/>
        </dgm:presLayoutVars>
      </dgm:prSet>
      <dgm:spPr/>
      <dgm:t>
        <a:bodyPr/>
        <a:lstStyle/>
        <a:p>
          <a:endParaRPr lang="en-US"/>
        </a:p>
      </dgm:t>
    </dgm:pt>
    <dgm:pt modelId="{53176E52-3E91-4291-8EDB-E2E871C9EDEA}" type="pres">
      <dgm:prSet presAssocID="{EDB02900-45CF-4895-BA0B-5AB613A6C805}" presName="right_03_2" presStyleLbl="node1" presStyleIdx="1" presStyleCnt="3">
        <dgm:presLayoutVars>
          <dgm:bulletEnabled val="1"/>
        </dgm:presLayoutVars>
      </dgm:prSet>
      <dgm:spPr/>
      <dgm:t>
        <a:bodyPr/>
        <a:lstStyle/>
        <a:p>
          <a:endParaRPr lang="en-US"/>
        </a:p>
      </dgm:t>
    </dgm:pt>
    <dgm:pt modelId="{11C9ED44-B778-4ABE-ADD1-A7F0F5E3C8CF}" type="pres">
      <dgm:prSet presAssocID="{EDB02900-45CF-4895-BA0B-5AB613A6C805}" presName="right_03_3" presStyleLbl="node1" presStyleIdx="2" presStyleCnt="3">
        <dgm:presLayoutVars>
          <dgm:bulletEnabled val="1"/>
        </dgm:presLayoutVars>
      </dgm:prSet>
      <dgm:spPr/>
      <dgm:t>
        <a:bodyPr/>
        <a:lstStyle/>
        <a:p>
          <a:endParaRPr lang="en-US"/>
        </a:p>
      </dgm:t>
    </dgm:pt>
  </dgm:ptLst>
  <dgm:cxnLst>
    <dgm:cxn modelId="{044FD96C-68DB-4C75-B491-D217788D0E94}" srcId="{E2DD429F-5DED-4227-A956-B0FFC3213B96}" destId="{66CDBA4D-A03D-4A5D-A51C-94BE62F003E9}" srcOrd="2" destOrd="0" parTransId="{51D42616-64C8-4B34-8A70-8344F6B3DF15}" sibTransId="{0EA98589-2E93-4ABB-A05E-639D490FF2FF}"/>
    <dgm:cxn modelId="{C8BAA4C4-9935-4FE6-8BA3-104536CDED73}" type="presOf" srcId="{E2DD429F-5DED-4227-A956-B0FFC3213B96}" destId="{01C3A0FC-6EAF-4333-B765-0A7ED51DB8DF}" srcOrd="0" destOrd="0" presId="urn:microsoft.com/office/officeart/2005/8/layout/balance1"/>
    <dgm:cxn modelId="{0BD1A813-5679-436B-B382-124AF6AB93A7}" type="presOf" srcId="{EDB02900-45CF-4895-BA0B-5AB613A6C805}" destId="{081F78D5-E68F-433D-8E36-5923161F3207}" srcOrd="0" destOrd="0" presId="urn:microsoft.com/office/officeart/2005/8/layout/balance1"/>
    <dgm:cxn modelId="{BB85625D-916C-47BB-AFEC-1073DA55FCDE}" srcId="{EDB02900-45CF-4895-BA0B-5AB613A6C805}" destId="{E2DD429F-5DED-4227-A956-B0FFC3213B96}" srcOrd="1" destOrd="0" parTransId="{BA6DCF09-085D-4E45-A793-5C00DB6C464F}" sibTransId="{F10484BA-8805-41C6-B5FC-7851DBFC14DF}"/>
    <dgm:cxn modelId="{4503A3E5-F8D5-4C9A-BC52-E695E04F91B3}" type="presOf" srcId="{AFF7C08F-9FAE-45C5-8192-189A1C1A8C0E}" destId="{E3003CE1-5F1B-4E4F-8D8D-71AD5A634DC3}" srcOrd="0" destOrd="0" presId="urn:microsoft.com/office/officeart/2005/8/layout/balance1"/>
    <dgm:cxn modelId="{3E97564A-42E3-4286-8155-BAF6721854DE}" srcId="{E2DD429F-5DED-4227-A956-B0FFC3213B96}" destId="{9FEA4D27-CF46-4423-A790-99776A982997}" srcOrd="0" destOrd="0" parTransId="{C26ADC87-3B8F-4B24-9118-F0A5A68B5CEB}" sibTransId="{479AE44F-3319-4270-8EC5-4605695C7F23}"/>
    <dgm:cxn modelId="{1B7BED25-443D-408A-B86D-A96704B9DFE7}" type="presOf" srcId="{DE14651B-BA02-4273-8BE1-1BE1CDF51E28}" destId="{53176E52-3E91-4291-8EDB-E2E871C9EDEA}" srcOrd="0" destOrd="0" presId="urn:microsoft.com/office/officeart/2005/8/layout/balance1"/>
    <dgm:cxn modelId="{8B80AB36-7030-41B3-A19A-ECD71BEDAE9A}" type="presOf" srcId="{66CDBA4D-A03D-4A5D-A51C-94BE62F003E9}" destId="{11C9ED44-B778-4ABE-ADD1-A7F0F5E3C8CF}" srcOrd="0" destOrd="0" presId="urn:microsoft.com/office/officeart/2005/8/layout/balance1"/>
    <dgm:cxn modelId="{619792C0-D666-447B-8B3A-DCD87AF32DAE}" type="presOf" srcId="{9FEA4D27-CF46-4423-A790-99776A982997}" destId="{2B94C225-1B70-444B-AFC0-D3607358C506}" srcOrd="0" destOrd="0" presId="urn:microsoft.com/office/officeart/2005/8/layout/balance1"/>
    <dgm:cxn modelId="{C3F32EF0-E47E-4F80-AD56-7FF43BBFDACE}" srcId="{EDB02900-45CF-4895-BA0B-5AB613A6C805}" destId="{AFF7C08F-9FAE-45C5-8192-189A1C1A8C0E}" srcOrd="0" destOrd="0" parTransId="{CF06138A-F1CA-4252-81AC-D3F444FD0597}" sibTransId="{922E9341-7917-473F-8783-453540A1CA79}"/>
    <dgm:cxn modelId="{FBD0FC27-E7CE-450A-9A99-AF38BEE404B4}" srcId="{E2DD429F-5DED-4227-A956-B0FFC3213B96}" destId="{DE14651B-BA02-4273-8BE1-1BE1CDF51E28}" srcOrd="1" destOrd="0" parTransId="{D55F4A1E-DD4A-4F67-ADDF-1BAF02B994E3}" sibTransId="{1CA36269-5029-4167-94CA-1E382FBD3694}"/>
    <dgm:cxn modelId="{D2D6992E-CC0C-4E63-B373-4BDA7FCEA693}" type="presParOf" srcId="{081F78D5-E68F-433D-8E36-5923161F3207}" destId="{49CB4AC0-B9E1-47DF-960A-B6004EB43B78}" srcOrd="0" destOrd="0" presId="urn:microsoft.com/office/officeart/2005/8/layout/balance1"/>
    <dgm:cxn modelId="{9A0FA7F1-B27A-467B-9AE1-B07E0E3BBCFC}" type="presParOf" srcId="{081F78D5-E68F-433D-8E36-5923161F3207}" destId="{06868C3E-2093-44C5-85C3-6586B97CFB03}" srcOrd="1" destOrd="0" presId="urn:microsoft.com/office/officeart/2005/8/layout/balance1"/>
    <dgm:cxn modelId="{26398FE3-C328-42AE-82F0-3A2ACEC2E8D6}" type="presParOf" srcId="{06868C3E-2093-44C5-85C3-6586B97CFB03}" destId="{E3003CE1-5F1B-4E4F-8D8D-71AD5A634DC3}" srcOrd="0" destOrd="0" presId="urn:microsoft.com/office/officeart/2005/8/layout/balance1"/>
    <dgm:cxn modelId="{FFDDCACB-B0EA-4FF7-B787-E8A254642422}" type="presParOf" srcId="{06868C3E-2093-44C5-85C3-6586B97CFB03}" destId="{01C3A0FC-6EAF-4333-B765-0A7ED51DB8DF}" srcOrd="1" destOrd="0" presId="urn:microsoft.com/office/officeart/2005/8/layout/balance1"/>
    <dgm:cxn modelId="{B693C9F8-1E0E-497A-8A0F-D09B1083B43F}" type="presParOf" srcId="{081F78D5-E68F-433D-8E36-5923161F3207}" destId="{C50E91DE-1C64-4A31-9A0D-EF5215AB0835}" srcOrd="2" destOrd="0" presId="urn:microsoft.com/office/officeart/2005/8/layout/balance1"/>
    <dgm:cxn modelId="{619BEF03-5762-477F-BFB5-998ED4ED7859}" type="presParOf" srcId="{C50E91DE-1C64-4A31-9A0D-EF5215AB0835}" destId="{D6488D4D-F99F-4747-9BE9-8EE3815C2AB2}" srcOrd="0" destOrd="0" presId="urn:microsoft.com/office/officeart/2005/8/layout/balance1"/>
    <dgm:cxn modelId="{AFD4B0E2-F619-4065-A037-A32F8E965C24}" type="presParOf" srcId="{C50E91DE-1C64-4A31-9A0D-EF5215AB0835}" destId="{F62E3290-9DEA-49A3-83EC-6CDCA209D8EA}" srcOrd="1" destOrd="0" presId="urn:microsoft.com/office/officeart/2005/8/layout/balance1"/>
    <dgm:cxn modelId="{15877ACC-533B-4F33-93DE-AB71D3C5A409}" type="presParOf" srcId="{C50E91DE-1C64-4A31-9A0D-EF5215AB0835}" destId="{56874465-12D7-424E-8840-33C64513A88E}" srcOrd="2" destOrd="0" presId="urn:microsoft.com/office/officeart/2005/8/layout/balance1"/>
    <dgm:cxn modelId="{7DC338D7-CA05-4FF2-9D49-4ACB7CF29E04}" type="presParOf" srcId="{C50E91DE-1C64-4A31-9A0D-EF5215AB0835}" destId="{2B94C225-1B70-444B-AFC0-D3607358C506}" srcOrd="3" destOrd="0" presId="urn:microsoft.com/office/officeart/2005/8/layout/balance1"/>
    <dgm:cxn modelId="{3568B536-C297-4F29-9BFD-23A148108AB9}" type="presParOf" srcId="{C50E91DE-1C64-4A31-9A0D-EF5215AB0835}" destId="{53176E52-3E91-4291-8EDB-E2E871C9EDEA}" srcOrd="4" destOrd="0" presId="urn:microsoft.com/office/officeart/2005/8/layout/balance1"/>
    <dgm:cxn modelId="{1E22E233-57DD-46E9-AC67-566DA108E12D}" type="presParOf" srcId="{C50E91DE-1C64-4A31-9A0D-EF5215AB0835}" destId="{11C9ED44-B778-4ABE-ADD1-A7F0F5E3C8CF}" srcOrd="5" destOrd="0" presId="urn:microsoft.com/office/officeart/2005/8/layout/balance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DB02900-45CF-4895-BA0B-5AB613A6C805}"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AFF7C08F-9FAE-45C5-8192-189A1C1A8C0E}">
      <dgm:prSet phldrT="[Text]"/>
      <dgm:spPr/>
      <dgm:t>
        <a:bodyPr/>
        <a:lstStyle/>
        <a:p>
          <a:r>
            <a:rPr lang="en-US" dirty="0" smtClean="0"/>
            <a:t>The Mill Creek</a:t>
          </a:r>
          <a:endParaRPr lang="en-US" dirty="0"/>
        </a:p>
      </dgm:t>
    </dgm:pt>
    <dgm:pt modelId="{CF06138A-F1CA-4252-81AC-D3F444FD0597}" type="parTrans" cxnId="{C3F32EF0-E47E-4F80-AD56-7FF43BBFDACE}">
      <dgm:prSet/>
      <dgm:spPr/>
      <dgm:t>
        <a:bodyPr/>
        <a:lstStyle/>
        <a:p>
          <a:endParaRPr lang="en-US"/>
        </a:p>
      </dgm:t>
    </dgm:pt>
    <dgm:pt modelId="{922E9341-7917-473F-8783-453540A1CA79}" type="sibTrans" cxnId="{C3F32EF0-E47E-4F80-AD56-7FF43BBFDACE}">
      <dgm:prSet/>
      <dgm:spPr/>
      <dgm:t>
        <a:bodyPr/>
        <a:lstStyle/>
        <a:p>
          <a:endParaRPr lang="en-US"/>
        </a:p>
      </dgm:t>
    </dgm:pt>
    <dgm:pt modelId="{6BC72CCA-6C04-4F33-8426-89AE415A7460}">
      <dgm:prSet phldrT="[Text]"/>
      <dgm:spPr/>
      <dgm:t>
        <a:bodyPr/>
        <a:lstStyle/>
        <a:p>
          <a:r>
            <a:rPr lang="en-US" dirty="0" smtClean="0"/>
            <a:t>Flood Plain</a:t>
          </a:r>
          <a:endParaRPr lang="en-US" dirty="0"/>
        </a:p>
      </dgm:t>
    </dgm:pt>
    <dgm:pt modelId="{B22E36C3-64CB-4725-9C91-145A28830B66}" type="parTrans" cxnId="{F35E6B6D-3687-4029-8DD0-F7C206B8FBB2}">
      <dgm:prSet/>
      <dgm:spPr/>
      <dgm:t>
        <a:bodyPr/>
        <a:lstStyle/>
        <a:p>
          <a:endParaRPr lang="en-US"/>
        </a:p>
      </dgm:t>
    </dgm:pt>
    <dgm:pt modelId="{63A929E0-9451-428F-ABB1-A681EA3D9249}" type="sibTrans" cxnId="{F35E6B6D-3687-4029-8DD0-F7C206B8FBB2}">
      <dgm:prSet/>
      <dgm:spPr/>
      <dgm:t>
        <a:bodyPr/>
        <a:lstStyle/>
        <a:p>
          <a:endParaRPr lang="en-US"/>
        </a:p>
      </dgm:t>
    </dgm:pt>
    <dgm:pt modelId="{04A8B39B-66F0-40EC-A353-2B0AA7D78A24}">
      <dgm:prSet phldrT="[Text]"/>
      <dgm:spPr/>
      <dgm:t>
        <a:bodyPr/>
        <a:lstStyle/>
        <a:p>
          <a:r>
            <a:rPr lang="en-US" dirty="0" smtClean="0"/>
            <a:t>Habitat</a:t>
          </a:r>
          <a:endParaRPr lang="en-US" dirty="0"/>
        </a:p>
      </dgm:t>
    </dgm:pt>
    <dgm:pt modelId="{0F16A35D-5536-4626-BCAA-F7801C9451C3}" type="parTrans" cxnId="{7CA914D0-A976-4204-A091-2CD7A798B2D3}">
      <dgm:prSet/>
      <dgm:spPr/>
      <dgm:t>
        <a:bodyPr/>
        <a:lstStyle/>
        <a:p>
          <a:endParaRPr lang="en-US"/>
        </a:p>
      </dgm:t>
    </dgm:pt>
    <dgm:pt modelId="{A53CF2D7-909D-41EC-9B88-FAF37526A54D}" type="sibTrans" cxnId="{7CA914D0-A976-4204-A091-2CD7A798B2D3}">
      <dgm:prSet/>
      <dgm:spPr/>
      <dgm:t>
        <a:bodyPr/>
        <a:lstStyle/>
        <a:p>
          <a:endParaRPr lang="en-US"/>
        </a:p>
      </dgm:t>
    </dgm:pt>
    <dgm:pt modelId="{E2DD429F-5DED-4227-A956-B0FFC3213B96}">
      <dgm:prSet phldrT="[Text]"/>
      <dgm:spPr/>
      <dgm:t>
        <a:bodyPr/>
        <a:lstStyle/>
        <a:p>
          <a:r>
            <a:rPr lang="en-US" dirty="0" smtClean="0"/>
            <a:t>TMDL</a:t>
          </a:r>
          <a:endParaRPr lang="en-US" dirty="0"/>
        </a:p>
      </dgm:t>
    </dgm:pt>
    <dgm:pt modelId="{BA6DCF09-085D-4E45-A793-5C00DB6C464F}" type="parTrans" cxnId="{BB85625D-916C-47BB-AFEC-1073DA55FCDE}">
      <dgm:prSet/>
      <dgm:spPr/>
      <dgm:t>
        <a:bodyPr/>
        <a:lstStyle/>
        <a:p>
          <a:endParaRPr lang="en-US"/>
        </a:p>
      </dgm:t>
    </dgm:pt>
    <dgm:pt modelId="{F10484BA-8805-41C6-B5FC-7851DBFC14DF}" type="sibTrans" cxnId="{BB85625D-916C-47BB-AFEC-1073DA55FCDE}">
      <dgm:prSet/>
      <dgm:spPr/>
      <dgm:t>
        <a:bodyPr/>
        <a:lstStyle/>
        <a:p>
          <a:endParaRPr lang="en-US"/>
        </a:p>
      </dgm:t>
    </dgm:pt>
    <dgm:pt modelId="{9FEA4D27-CF46-4423-A790-99776A982997}">
      <dgm:prSet phldrT="[Text]"/>
      <dgm:spPr/>
      <dgm:t>
        <a:bodyPr/>
        <a:lstStyle/>
        <a:p>
          <a:r>
            <a:rPr lang="en-US" dirty="0" smtClean="0"/>
            <a:t>Flow</a:t>
          </a:r>
          <a:endParaRPr lang="en-US" dirty="0"/>
        </a:p>
      </dgm:t>
    </dgm:pt>
    <dgm:pt modelId="{C26ADC87-3B8F-4B24-9118-F0A5A68B5CEB}" type="parTrans" cxnId="{3E97564A-42E3-4286-8155-BAF6721854DE}">
      <dgm:prSet/>
      <dgm:spPr/>
      <dgm:t>
        <a:bodyPr/>
        <a:lstStyle/>
        <a:p>
          <a:endParaRPr lang="en-US"/>
        </a:p>
      </dgm:t>
    </dgm:pt>
    <dgm:pt modelId="{479AE44F-3319-4270-8EC5-4605695C7F23}" type="sibTrans" cxnId="{3E97564A-42E3-4286-8155-BAF6721854DE}">
      <dgm:prSet/>
      <dgm:spPr/>
      <dgm:t>
        <a:bodyPr/>
        <a:lstStyle/>
        <a:p>
          <a:endParaRPr lang="en-US"/>
        </a:p>
      </dgm:t>
    </dgm:pt>
    <dgm:pt modelId="{DE14651B-BA02-4273-8BE1-1BE1CDF51E28}">
      <dgm:prSet phldrT="[Text]"/>
      <dgm:spPr/>
      <dgm:t>
        <a:bodyPr/>
        <a:lstStyle/>
        <a:p>
          <a:r>
            <a:rPr lang="en-US" dirty="0" smtClean="0"/>
            <a:t>Nitrite/nitrate</a:t>
          </a:r>
          <a:endParaRPr lang="en-US" dirty="0"/>
        </a:p>
      </dgm:t>
    </dgm:pt>
    <dgm:pt modelId="{D55F4A1E-DD4A-4F67-ADDF-1BAF02B994E3}" type="parTrans" cxnId="{FBD0FC27-E7CE-450A-9A99-AF38BEE404B4}">
      <dgm:prSet/>
      <dgm:spPr/>
      <dgm:t>
        <a:bodyPr/>
        <a:lstStyle/>
        <a:p>
          <a:endParaRPr lang="en-US"/>
        </a:p>
      </dgm:t>
    </dgm:pt>
    <dgm:pt modelId="{1CA36269-5029-4167-94CA-1E382FBD3694}" type="sibTrans" cxnId="{FBD0FC27-E7CE-450A-9A99-AF38BEE404B4}">
      <dgm:prSet/>
      <dgm:spPr/>
      <dgm:t>
        <a:bodyPr/>
        <a:lstStyle/>
        <a:p>
          <a:endParaRPr lang="en-US"/>
        </a:p>
      </dgm:t>
    </dgm:pt>
    <dgm:pt modelId="{66CDBA4D-A03D-4A5D-A51C-94BE62F003E9}">
      <dgm:prSet phldrT="[Text]"/>
      <dgm:spPr/>
      <dgm:t>
        <a:bodyPr/>
        <a:lstStyle/>
        <a:p>
          <a:r>
            <a:rPr lang="en-US" dirty="0" smtClean="0"/>
            <a:t>Phosphorus</a:t>
          </a:r>
          <a:endParaRPr lang="en-US" dirty="0"/>
        </a:p>
      </dgm:t>
    </dgm:pt>
    <dgm:pt modelId="{51D42616-64C8-4B34-8A70-8344F6B3DF15}" type="parTrans" cxnId="{044FD96C-68DB-4C75-B491-D217788D0E94}">
      <dgm:prSet/>
      <dgm:spPr/>
      <dgm:t>
        <a:bodyPr/>
        <a:lstStyle/>
        <a:p>
          <a:endParaRPr lang="en-US"/>
        </a:p>
      </dgm:t>
    </dgm:pt>
    <dgm:pt modelId="{0EA98589-2E93-4ABB-A05E-639D490FF2FF}" type="sibTrans" cxnId="{044FD96C-68DB-4C75-B491-D217788D0E94}">
      <dgm:prSet/>
      <dgm:spPr/>
      <dgm:t>
        <a:bodyPr/>
        <a:lstStyle/>
        <a:p>
          <a:endParaRPr lang="en-US"/>
        </a:p>
      </dgm:t>
    </dgm:pt>
    <dgm:pt modelId="{E18676DE-CBCA-4A10-ABDF-0B38300D98A6}">
      <dgm:prSet phldrT="[Text]"/>
      <dgm:spPr/>
      <dgm:t>
        <a:bodyPr/>
        <a:lstStyle/>
        <a:p>
          <a:r>
            <a:rPr lang="en-US" dirty="0" smtClean="0"/>
            <a:t>Education</a:t>
          </a:r>
          <a:endParaRPr lang="en-US" dirty="0"/>
        </a:p>
      </dgm:t>
    </dgm:pt>
    <dgm:pt modelId="{25FFAABB-A60E-466F-B4CA-22C535D7947E}" type="parTrans" cxnId="{640C21FB-9DF4-4249-8F58-FC84E21778BD}">
      <dgm:prSet/>
      <dgm:spPr/>
      <dgm:t>
        <a:bodyPr/>
        <a:lstStyle/>
        <a:p>
          <a:endParaRPr lang="en-US"/>
        </a:p>
      </dgm:t>
    </dgm:pt>
    <dgm:pt modelId="{7F216A9C-DB82-4B4F-93C1-37CAC3EB23FC}" type="sibTrans" cxnId="{640C21FB-9DF4-4249-8F58-FC84E21778BD}">
      <dgm:prSet/>
      <dgm:spPr/>
      <dgm:t>
        <a:bodyPr/>
        <a:lstStyle/>
        <a:p>
          <a:endParaRPr lang="en-US"/>
        </a:p>
      </dgm:t>
    </dgm:pt>
    <dgm:pt modelId="{B759C063-F187-493C-ABA7-8A703BCC9FD7}">
      <dgm:prSet phldrT="[Text]"/>
      <dgm:spPr/>
      <dgm:t>
        <a:bodyPr/>
        <a:lstStyle/>
        <a:p>
          <a:r>
            <a:rPr lang="en-US" dirty="0" smtClean="0"/>
            <a:t>Reduced imperviousness</a:t>
          </a:r>
          <a:endParaRPr lang="en-US" dirty="0"/>
        </a:p>
      </dgm:t>
    </dgm:pt>
    <dgm:pt modelId="{52E2C2F6-EED9-423B-AC44-CA313A84D13F}" type="parTrans" cxnId="{92787B79-6DC4-47C3-9226-28C0EE20CC8B}">
      <dgm:prSet/>
      <dgm:spPr/>
      <dgm:t>
        <a:bodyPr/>
        <a:lstStyle/>
        <a:p>
          <a:endParaRPr lang="en-US"/>
        </a:p>
      </dgm:t>
    </dgm:pt>
    <dgm:pt modelId="{E2CCAA63-3150-4C39-A57D-F759BBAC4989}" type="sibTrans" cxnId="{92787B79-6DC4-47C3-9226-28C0EE20CC8B}">
      <dgm:prSet/>
      <dgm:spPr/>
      <dgm:t>
        <a:bodyPr/>
        <a:lstStyle/>
        <a:p>
          <a:endParaRPr lang="en-US"/>
        </a:p>
      </dgm:t>
    </dgm:pt>
    <dgm:pt modelId="{081F78D5-E68F-433D-8E36-5923161F3207}" type="pres">
      <dgm:prSet presAssocID="{EDB02900-45CF-4895-BA0B-5AB613A6C805}" presName="outerComposite" presStyleCnt="0">
        <dgm:presLayoutVars>
          <dgm:chMax val="2"/>
          <dgm:animLvl val="lvl"/>
          <dgm:resizeHandles val="exact"/>
        </dgm:presLayoutVars>
      </dgm:prSet>
      <dgm:spPr/>
      <dgm:t>
        <a:bodyPr/>
        <a:lstStyle/>
        <a:p>
          <a:endParaRPr lang="en-US"/>
        </a:p>
      </dgm:t>
    </dgm:pt>
    <dgm:pt modelId="{49CB4AC0-B9E1-47DF-960A-B6004EB43B78}" type="pres">
      <dgm:prSet presAssocID="{EDB02900-45CF-4895-BA0B-5AB613A6C805}" presName="dummyMaxCanvas" presStyleCnt="0"/>
      <dgm:spPr/>
    </dgm:pt>
    <dgm:pt modelId="{06868C3E-2093-44C5-85C3-6586B97CFB03}" type="pres">
      <dgm:prSet presAssocID="{EDB02900-45CF-4895-BA0B-5AB613A6C805}" presName="parentComposite" presStyleCnt="0"/>
      <dgm:spPr/>
    </dgm:pt>
    <dgm:pt modelId="{E3003CE1-5F1B-4E4F-8D8D-71AD5A634DC3}" type="pres">
      <dgm:prSet presAssocID="{EDB02900-45CF-4895-BA0B-5AB613A6C805}" presName="parent1" presStyleLbl="alignAccFollowNode1" presStyleIdx="0" presStyleCnt="4">
        <dgm:presLayoutVars>
          <dgm:chMax val="4"/>
        </dgm:presLayoutVars>
      </dgm:prSet>
      <dgm:spPr/>
      <dgm:t>
        <a:bodyPr/>
        <a:lstStyle/>
        <a:p>
          <a:endParaRPr lang="en-US"/>
        </a:p>
      </dgm:t>
    </dgm:pt>
    <dgm:pt modelId="{01C3A0FC-6EAF-4333-B765-0A7ED51DB8DF}" type="pres">
      <dgm:prSet presAssocID="{EDB02900-45CF-4895-BA0B-5AB613A6C805}" presName="parent2" presStyleLbl="alignAccFollowNode1" presStyleIdx="1" presStyleCnt="4">
        <dgm:presLayoutVars>
          <dgm:chMax val="4"/>
        </dgm:presLayoutVars>
      </dgm:prSet>
      <dgm:spPr/>
      <dgm:t>
        <a:bodyPr/>
        <a:lstStyle/>
        <a:p>
          <a:endParaRPr lang="en-US"/>
        </a:p>
      </dgm:t>
    </dgm:pt>
    <dgm:pt modelId="{C50E91DE-1C64-4A31-9A0D-EF5215AB0835}" type="pres">
      <dgm:prSet presAssocID="{EDB02900-45CF-4895-BA0B-5AB613A6C805}" presName="childrenComposite" presStyleCnt="0"/>
      <dgm:spPr/>
    </dgm:pt>
    <dgm:pt modelId="{D6488D4D-F99F-4747-9BE9-8EE3815C2AB2}" type="pres">
      <dgm:prSet presAssocID="{EDB02900-45CF-4895-BA0B-5AB613A6C805}" presName="dummyMaxCanvas_ChildArea" presStyleCnt="0"/>
      <dgm:spPr/>
    </dgm:pt>
    <dgm:pt modelId="{F62E3290-9DEA-49A3-83EC-6CDCA209D8EA}" type="pres">
      <dgm:prSet presAssocID="{EDB02900-45CF-4895-BA0B-5AB613A6C805}" presName="fulcrum" presStyleLbl="alignAccFollowNode1" presStyleIdx="2" presStyleCnt="4"/>
      <dgm:spPr/>
    </dgm:pt>
    <dgm:pt modelId="{AEEF6EB4-A535-43EB-9206-A93A981399C9}" type="pres">
      <dgm:prSet presAssocID="{EDB02900-45CF-4895-BA0B-5AB613A6C805}" presName="balance_43" presStyleLbl="alignAccFollowNode1" presStyleIdx="3" presStyleCnt="4">
        <dgm:presLayoutVars>
          <dgm:bulletEnabled val="1"/>
        </dgm:presLayoutVars>
      </dgm:prSet>
      <dgm:spPr/>
    </dgm:pt>
    <dgm:pt modelId="{7636F83F-9B85-4D69-B853-68FDAA52ECF1}" type="pres">
      <dgm:prSet presAssocID="{EDB02900-45CF-4895-BA0B-5AB613A6C805}" presName="left_43_1" presStyleLbl="node1" presStyleIdx="0" presStyleCnt="7">
        <dgm:presLayoutVars>
          <dgm:bulletEnabled val="1"/>
        </dgm:presLayoutVars>
      </dgm:prSet>
      <dgm:spPr/>
      <dgm:t>
        <a:bodyPr/>
        <a:lstStyle/>
        <a:p>
          <a:endParaRPr lang="en-US"/>
        </a:p>
      </dgm:t>
    </dgm:pt>
    <dgm:pt modelId="{4A1DB009-C186-4E88-A81E-8F9B546F4A31}" type="pres">
      <dgm:prSet presAssocID="{EDB02900-45CF-4895-BA0B-5AB613A6C805}" presName="left_43_2" presStyleLbl="node1" presStyleIdx="1" presStyleCnt="7">
        <dgm:presLayoutVars>
          <dgm:bulletEnabled val="1"/>
        </dgm:presLayoutVars>
      </dgm:prSet>
      <dgm:spPr/>
      <dgm:t>
        <a:bodyPr/>
        <a:lstStyle/>
        <a:p>
          <a:endParaRPr lang="en-US"/>
        </a:p>
      </dgm:t>
    </dgm:pt>
    <dgm:pt modelId="{EAC23250-4FAE-4E6B-8651-61298CD9E3AB}" type="pres">
      <dgm:prSet presAssocID="{EDB02900-45CF-4895-BA0B-5AB613A6C805}" presName="left_43_3" presStyleLbl="node1" presStyleIdx="2" presStyleCnt="7">
        <dgm:presLayoutVars>
          <dgm:bulletEnabled val="1"/>
        </dgm:presLayoutVars>
      </dgm:prSet>
      <dgm:spPr/>
      <dgm:t>
        <a:bodyPr/>
        <a:lstStyle/>
        <a:p>
          <a:endParaRPr lang="en-US"/>
        </a:p>
      </dgm:t>
    </dgm:pt>
    <dgm:pt modelId="{97A5D102-C1DF-404D-846D-58FA10BAB96C}" type="pres">
      <dgm:prSet presAssocID="{EDB02900-45CF-4895-BA0B-5AB613A6C805}" presName="left_43_4" presStyleLbl="node1" presStyleIdx="3" presStyleCnt="7">
        <dgm:presLayoutVars>
          <dgm:bulletEnabled val="1"/>
        </dgm:presLayoutVars>
      </dgm:prSet>
      <dgm:spPr/>
      <dgm:t>
        <a:bodyPr/>
        <a:lstStyle/>
        <a:p>
          <a:endParaRPr lang="en-US"/>
        </a:p>
      </dgm:t>
    </dgm:pt>
    <dgm:pt modelId="{E3BCF22B-5CCC-4855-A160-9168ADB11C8F}" type="pres">
      <dgm:prSet presAssocID="{EDB02900-45CF-4895-BA0B-5AB613A6C805}" presName="right_43_1" presStyleLbl="node1" presStyleIdx="4" presStyleCnt="7">
        <dgm:presLayoutVars>
          <dgm:bulletEnabled val="1"/>
        </dgm:presLayoutVars>
      </dgm:prSet>
      <dgm:spPr/>
      <dgm:t>
        <a:bodyPr/>
        <a:lstStyle/>
        <a:p>
          <a:endParaRPr lang="en-US"/>
        </a:p>
      </dgm:t>
    </dgm:pt>
    <dgm:pt modelId="{B9A75288-EDE5-46C5-B044-3694F370B2EA}" type="pres">
      <dgm:prSet presAssocID="{EDB02900-45CF-4895-BA0B-5AB613A6C805}" presName="right_43_2" presStyleLbl="node1" presStyleIdx="5" presStyleCnt="7">
        <dgm:presLayoutVars>
          <dgm:bulletEnabled val="1"/>
        </dgm:presLayoutVars>
      </dgm:prSet>
      <dgm:spPr/>
      <dgm:t>
        <a:bodyPr/>
        <a:lstStyle/>
        <a:p>
          <a:endParaRPr lang="en-US"/>
        </a:p>
      </dgm:t>
    </dgm:pt>
    <dgm:pt modelId="{3A89DFF3-2E6F-4A1B-B704-08DCAC88A18F}" type="pres">
      <dgm:prSet presAssocID="{EDB02900-45CF-4895-BA0B-5AB613A6C805}" presName="right_43_3" presStyleLbl="node1" presStyleIdx="6" presStyleCnt="7">
        <dgm:presLayoutVars>
          <dgm:bulletEnabled val="1"/>
        </dgm:presLayoutVars>
      </dgm:prSet>
      <dgm:spPr/>
      <dgm:t>
        <a:bodyPr/>
        <a:lstStyle/>
        <a:p>
          <a:endParaRPr lang="en-US"/>
        </a:p>
      </dgm:t>
    </dgm:pt>
  </dgm:ptLst>
  <dgm:cxnLst>
    <dgm:cxn modelId="{044FD96C-68DB-4C75-B491-D217788D0E94}" srcId="{E2DD429F-5DED-4227-A956-B0FFC3213B96}" destId="{66CDBA4D-A03D-4A5D-A51C-94BE62F003E9}" srcOrd="2" destOrd="0" parTransId="{51D42616-64C8-4B34-8A70-8344F6B3DF15}" sibTransId="{0EA98589-2E93-4ABB-A05E-639D490FF2FF}"/>
    <dgm:cxn modelId="{92787B79-6DC4-47C3-9226-28C0EE20CC8B}" srcId="{AFF7C08F-9FAE-45C5-8192-189A1C1A8C0E}" destId="{B759C063-F187-493C-ABA7-8A703BCC9FD7}" srcOrd="2" destOrd="0" parTransId="{52E2C2F6-EED9-423B-AC44-CA313A84D13F}" sibTransId="{E2CCAA63-3150-4C39-A57D-F759BBAC4989}"/>
    <dgm:cxn modelId="{F35E6B6D-3687-4029-8DD0-F7C206B8FBB2}" srcId="{AFF7C08F-9FAE-45C5-8192-189A1C1A8C0E}" destId="{6BC72CCA-6C04-4F33-8426-89AE415A7460}" srcOrd="0" destOrd="0" parTransId="{B22E36C3-64CB-4725-9C91-145A28830B66}" sibTransId="{63A929E0-9451-428F-ABB1-A681EA3D9249}"/>
    <dgm:cxn modelId="{AE4A7604-FCA9-49A3-AD7B-6A27C08BFF77}" type="presOf" srcId="{E2DD429F-5DED-4227-A956-B0FFC3213B96}" destId="{01C3A0FC-6EAF-4333-B765-0A7ED51DB8DF}" srcOrd="0" destOrd="0" presId="urn:microsoft.com/office/officeart/2005/8/layout/balance1"/>
    <dgm:cxn modelId="{BB85625D-916C-47BB-AFEC-1073DA55FCDE}" srcId="{EDB02900-45CF-4895-BA0B-5AB613A6C805}" destId="{E2DD429F-5DED-4227-A956-B0FFC3213B96}" srcOrd="1" destOrd="0" parTransId="{BA6DCF09-085D-4E45-A793-5C00DB6C464F}" sibTransId="{F10484BA-8805-41C6-B5FC-7851DBFC14DF}"/>
    <dgm:cxn modelId="{3E97564A-42E3-4286-8155-BAF6721854DE}" srcId="{E2DD429F-5DED-4227-A956-B0FFC3213B96}" destId="{9FEA4D27-CF46-4423-A790-99776A982997}" srcOrd="0" destOrd="0" parTransId="{C26ADC87-3B8F-4B24-9118-F0A5A68B5CEB}" sibTransId="{479AE44F-3319-4270-8EC5-4605695C7F23}"/>
    <dgm:cxn modelId="{DECDEE4A-D644-49EC-AE80-7959C6992D23}" type="presOf" srcId="{9FEA4D27-CF46-4423-A790-99776A982997}" destId="{E3BCF22B-5CCC-4855-A160-9168ADB11C8F}" srcOrd="0" destOrd="0" presId="urn:microsoft.com/office/officeart/2005/8/layout/balance1"/>
    <dgm:cxn modelId="{5F3D474C-D917-484F-8C01-9D3A2AE66FF2}" type="presOf" srcId="{66CDBA4D-A03D-4A5D-A51C-94BE62F003E9}" destId="{3A89DFF3-2E6F-4A1B-B704-08DCAC88A18F}" srcOrd="0" destOrd="0" presId="urn:microsoft.com/office/officeart/2005/8/layout/balance1"/>
    <dgm:cxn modelId="{7CA914D0-A976-4204-A091-2CD7A798B2D3}" srcId="{AFF7C08F-9FAE-45C5-8192-189A1C1A8C0E}" destId="{04A8B39B-66F0-40EC-A353-2B0AA7D78A24}" srcOrd="1" destOrd="0" parTransId="{0F16A35D-5536-4626-BCAA-F7801C9451C3}" sibTransId="{A53CF2D7-909D-41EC-9B88-FAF37526A54D}"/>
    <dgm:cxn modelId="{42E5798C-0218-400D-9AAC-80A6F7FE45D5}" type="presOf" srcId="{E18676DE-CBCA-4A10-ABDF-0B38300D98A6}" destId="{97A5D102-C1DF-404D-846D-58FA10BAB96C}" srcOrd="0" destOrd="0" presId="urn:microsoft.com/office/officeart/2005/8/layout/balance1"/>
    <dgm:cxn modelId="{2A69666A-F158-4C64-9DD5-F76ECE78E19C}" type="presOf" srcId="{B759C063-F187-493C-ABA7-8A703BCC9FD7}" destId="{EAC23250-4FAE-4E6B-8651-61298CD9E3AB}" srcOrd="0" destOrd="0" presId="urn:microsoft.com/office/officeart/2005/8/layout/balance1"/>
    <dgm:cxn modelId="{C3F32EF0-E47E-4F80-AD56-7FF43BBFDACE}" srcId="{EDB02900-45CF-4895-BA0B-5AB613A6C805}" destId="{AFF7C08F-9FAE-45C5-8192-189A1C1A8C0E}" srcOrd="0" destOrd="0" parTransId="{CF06138A-F1CA-4252-81AC-D3F444FD0597}" sibTransId="{922E9341-7917-473F-8783-453540A1CA79}"/>
    <dgm:cxn modelId="{C2635444-D640-4C00-BE59-72DE9EE9EACC}" type="presOf" srcId="{AFF7C08F-9FAE-45C5-8192-189A1C1A8C0E}" destId="{E3003CE1-5F1B-4E4F-8D8D-71AD5A634DC3}" srcOrd="0" destOrd="0" presId="urn:microsoft.com/office/officeart/2005/8/layout/balance1"/>
    <dgm:cxn modelId="{3D4B507C-38A1-436C-8878-FB6B9823B4E2}" type="presOf" srcId="{04A8B39B-66F0-40EC-A353-2B0AA7D78A24}" destId="{4A1DB009-C186-4E88-A81E-8F9B546F4A31}" srcOrd="0" destOrd="0" presId="urn:microsoft.com/office/officeart/2005/8/layout/balance1"/>
    <dgm:cxn modelId="{640C21FB-9DF4-4249-8F58-FC84E21778BD}" srcId="{AFF7C08F-9FAE-45C5-8192-189A1C1A8C0E}" destId="{E18676DE-CBCA-4A10-ABDF-0B38300D98A6}" srcOrd="3" destOrd="0" parTransId="{25FFAABB-A60E-466F-B4CA-22C535D7947E}" sibTransId="{7F216A9C-DB82-4B4F-93C1-37CAC3EB23FC}"/>
    <dgm:cxn modelId="{50CF8CD5-76CA-4FF0-8458-8DB8CB348DB2}" type="presOf" srcId="{6BC72CCA-6C04-4F33-8426-89AE415A7460}" destId="{7636F83F-9B85-4D69-B853-68FDAA52ECF1}" srcOrd="0" destOrd="0" presId="urn:microsoft.com/office/officeart/2005/8/layout/balance1"/>
    <dgm:cxn modelId="{FBD0FC27-E7CE-450A-9A99-AF38BEE404B4}" srcId="{E2DD429F-5DED-4227-A956-B0FFC3213B96}" destId="{DE14651B-BA02-4273-8BE1-1BE1CDF51E28}" srcOrd="1" destOrd="0" parTransId="{D55F4A1E-DD4A-4F67-ADDF-1BAF02B994E3}" sibTransId="{1CA36269-5029-4167-94CA-1E382FBD3694}"/>
    <dgm:cxn modelId="{62405835-F4B1-4677-8EEE-37CEA4C45EC1}" type="presOf" srcId="{DE14651B-BA02-4273-8BE1-1BE1CDF51E28}" destId="{B9A75288-EDE5-46C5-B044-3694F370B2EA}" srcOrd="0" destOrd="0" presId="urn:microsoft.com/office/officeart/2005/8/layout/balance1"/>
    <dgm:cxn modelId="{A7407ACD-5C34-489C-9969-F5255C20D8B0}" type="presOf" srcId="{EDB02900-45CF-4895-BA0B-5AB613A6C805}" destId="{081F78D5-E68F-433D-8E36-5923161F3207}" srcOrd="0" destOrd="0" presId="urn:microsoft.com/office/officeart/2005/8/layout/balance1"/>
    <dgm:cxn modelId="{52D4F6DB-04C0-41D7-ABBE-AABE00D9A128}" type="presParOf" srcId="{081F78D5-E68F-433D-8E36-5923161F3207}" destId="{49CB4AC0-B9E1-47DF-960A-B6004EB43B78}" srcOrd="0" destOrd="0" presId="urn:microsoft.com/office/officeart/2005/8/layout/balance1"/>
    <dgm:cxn modelId="{10E95287-5675-4746-A69A-849C00041DB0}" type="presParOf" srcId="{081F78D5-E68F-433D-8E36-5923161F3207}" destId="{06868C3E-2093-44C5-85C3-6586B97CFB03}" srcOrd="1" destOrd="0" presId="urn:microsoft.com/office/officeart/2005/8/layout/balance1"/>
    <dgm:cxn modelId="{FCE7EC44-B46C-44F6-9C79-6E541F241141}" type="presParOf" srcId="{06868C3E-2093-44C5-85C3-6586B97CFB03}" destId="{E3003CE1-5F1B-4E4F-8D8D-71AD5A634DC3}" srcOrd="0" destOrd="0" presId="urn:microsoft.com/office/officeart/2005/8/layout/balance1"/>
    <dgm:cxn modelId="{E1262D95-C5D6-4367-81B1-7C0251974544}" type="presParOf" srcId="{06868C3E-2093-44C5-85C3-6586B97CFB03}" destId="{01C3A0FC-6EAF-4333-B765-0A7ED51DB8DF}" srcOrd="1" destOrd="0" presId="urn:microsoft.com/office/officeart/2005/8/layout/balance1"/>
    <dgm:cxn modelId="{CDA8CB75-506F-44C1-A8CE-0DE88C9F6292}" type="presParOf" srcId="{081F78D5-E68F-433D-8E36-5923161F3207}" destId="{C50E91DE-1C64-4A31-9A0D-EF5215AB0835}" srcOrd="2" destOrd="0" presId="urn:microsoft.com/office/officeart/2005/8/layout/balance1"/>
    <dgm:cxn modelId="{B0FCB73A-E259-4364-8073-540879828337}" type="presParOf" srcId="{C50E91DE-1C64-4A31-9A0D-EF5215AB0835}" destId="{D6488D4D-F99F-4747-9BE9-8EE3815C2AB2}" srcOrd="0" destOrd="0" presId="urn:microsoft.com/office/officeart/2005/8/layout/balance1"/>
    <dgm:cxn modelId="{2F89A08F-29E9-4DE0-8548-9B52A123D809}" type="presParOf" srcId="{C50E91DE-1C64-4A31-9A0D-EF5215AB0835}" destId="{F62E3290-9DEA-49A3-83EC-6CDCA209D8EA}" srcOrd="1" destOrd="0" presId="urn:microsoft.com/office/officeart/2005/8/layout/balance1"/>
    <dgm:cxn modelId="{3B09B699-16D9-418E-9F57-710C975D808D}" type="presParOf" srcId="{C50E91DE-1C64-4A31-9A0D-EF5215AB0835}" destId="{AEEF6EB4-A535-43EB-9206-A93A981399C9}" srcOrd="2" destOrd="0" presId="urn:microsoft.com/office/officeart/2005/8/layout/balance1"/>
    <dgm:cxn modelId="{84293C19-8197-403C-86D9-104523986984}" type="presParOf" srcId="{C50E91DE-1C64-4A31-9A0D-EF5215AB0835}" destId="{7636F83F-9B85-4D69-B853-68FDAA52ECF1}" srcOrd="3" destOrd="0" presId="urn:microsoft.com/office/officeart/2005/8/layout/balance1"/>
    <dgm:cxn modelId="{00C3047E-21F4-4E89-AF71-559BA169F0E8}" type="presParOf" srcId="{C50E91DE-1C64-4A31-9A0D-EF5215AB0835}" destId="{4A1DB009-C186-4E88-A81E-8F9B546F4A31}" srcOrd="4" destOrd="0" presId="urn:microsoft.com/office/officeart/2005/8/layout/balance1"/>
    <dgm:cxn modelId="{DABD0CF7-3F32-4B95-9C6E-C1C09FD7F018}" type="presParOf" srcId="{C50E91DE-1C64-4A31-9A0D-EF5215AB0835}" destId="{EAC23250-4FAE-4E6B-8651-61298CD9E3AB}" srcOrd="5" destOrd="0" presId="urn:microsoft.com/office/officeart/2005/8/layout/balance1"/>
    <dgm:cxn modelId="{2AABA069-D1D0-44B6-B995-D83370CC1388}" type="presParOf" srcId="{C50E91DE-1C64-4A31-9A0D-EF5215AB0835}" destId="{97A5D102-C1DF-404D-846D-58FA10BAB96C}" srcOrd="6" destOrd="0" presId="urn:microsoft.com/office/officeart/2005/8/layout/balance1"/>
    <dgm:cxn modelId="{C7BB8CA6-32D2-4919-B067-90EC17C7B5F0}" type="presParOf" srcId="{C50E91DE-1C64-4A31-9A0D-EF5215AB0835}" destId="{E3BCF22B-5CCC-4855-A160-9168ADB11C8F}" srcOrd="7" destOrd="0" presId="urn:microsoft.com/office/officeart/2005/8/layout/balance1"/>
    <dgm:cxn modelId="{2AC80A33-213A-4BB6-9BFA-CEE34AEE9AFF}" type="presParOf" srcId="{C50E91DE-1C64-4A31-9A0D-EF5215AB0835}" destId="{B9A75288-EDE5-46C5-B044-3694F370B2EA}" srcOrd="8" destOrd="0" presId="urn:microsoft.com/office/officeart/2005/8/layout/balance1"/>
    <dgm:cxn modelId="{01A70456-038E-4876-BDB0-8FC47555C86C}" type="presParOf" srcId="{C50E91DE-1C64-4A31-9A0D-EF5215AB0835}" destId="{3A89DFF3-2E6F-4A1B-B704-08DCAC88A18F}" srcOrd="9" destOrd="0" presId="urn:microsoft.com/office/officeart/2005/8/layout/balance1"/>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7CCDC-D2E7-4EA5-A368-D82728F1DFC9}">
      <dsp:nvSpPr>
        <dsp:cNvPr id="0" name=""/>
        <dsp:cNvSpPr/>
      </dsp:nvSpPr>
      <dsp:spPr>
        <a:xfrm>
          <a:off x="0" y="430844"/>
          <a:ext cx="6096000" cy="887485"/>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140888" numCol="1" spcCol="1270" anchor="ctr" anchorCtr="0">
          <a:noAutofit/>
        </a:bodyPr>
        <a:lstStyle/>
        <a:p>
          <a:pPr lvl="0" algn="l" defTabSz="755650">
            <a:lnSpc>
              <a:spcPct val="90000"/>
            </a:lnSpc>
            <a:spcBef>
              <a:spcPct val="0"/>
            </a:spcBef>
            <a:spcAft>
              <a:spcPct val="35000"/>
            </a:spcAft>
          </a:pPr>
          <a:r>
            <a:rPr lang="en-US" sz="1700" kern="1200" dirty="0" smtClean="0"/>
            <a:t>Erosion / Sedimentation</a:t>
          </a:r>
          <a:endParaRPr lang="en-US" sz="1700" kern="1200" dirty="0"/>
        </a:p>
      </dsp:txBody>
      <dsp:txXfrm>
        <a:off x="0" y="652715"/>
        <a:ext cx="5874129" cy="443743"/>
      </dsp:txXfrm>
    </dsp:sp>
    <dsp:sp modelId="{942AB278-ECC0-40CA-BAD8-15B6B372AD60}">
      <dsp:nvSpPr>
        <dsp:cNvPr id="0" name=""/>
        <dsp:cNvSpPr/>
      </dsp:nvSpPr>
      <dsp:spPr>
        <a:xfrm>
          <a:off x="0" y="1116671"/>
          <a:ext cx="1405128" cy="164158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Stream channelization</a:t>
          </a:r>
          <a:endParaRPr lang="en-US" sz="1500" kern="1200" dirty="0"/>
        </a:p>
        <a:p>
          <a:pPr lvl="0" algn="l" defTabSz="666750">
            <a:lnSpc>
              <a:spcPct val="90000"/>
            </a:lnSpc>
            <a:spcBef>
              <a:spcPct val="0"/>
            </a:spcBef>
            <a:spcAft>
              <a:spcPct val="35000"/>
            </a:spcAft>
          </a:pPr>
          <a:r>
            <a:rPr lang="en-US" sz="1500" kern="1200" dirty="0" smtClean="0"/>
            <a:t>Increased imperviousness</a:t>
          </a:r>
        </a:p>
        <a:p>
          <a:pPr lvl="0" algn="l" defTabSz="666750">
            <a:lnSpc>
              <a:spcPct val="90000"/>
            </a:lnSpc>
            <a:spcBef>
              <a:spcPct val="0"/>
            </a:spcBef>
            <a:spcAft>
              <a:spcPct val="35000"/>
            </a:spcAft>
          </a:pPr>
          <a:r>
            <a:rPr lang="en-US" sz="1500" kern="1200" dirty="0" smtClean="0"/>
            <a:t>Lack of riparian corridor</a:t>
          </a:r>
          <a:endParaRPr lang="en-US" sz="1500" kern="1200" dirty="0"/>
        </a:p>
      </dsp:txBody>
      <dsp:txXfrm>
        <a:off x="0" y="1116671"/>
        <a:ext cx="1405128" cy="1641581"/>
      </dsp:txXfrm>
    </dsp:sp>
    <dsp:sp modelId="{35AFC74F-CCAC-4F36-B6B1-48994336E2C8}">
      <dsp:nvSpPr>
        <dsp:cNvPr id="0" name=""/>
        <dsp:cNvSpPr/>
      </dsp:nvSpPr>
      <dsp:spPr>
        <a:xfrm>
          <a:off x="1405127" y="726568"/>
          <a:ext cx="4690872" cy="887485"/>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140888" numCol="1" spcCol="1270" anchor="ctr" anchorCtr="0">
          <a:noAutofit/>
        </a:bodyPr>
        <a:lstStyle/>
        <a:p>
          <a:pPr lvl="0" algn="l" defTabSz="755650">
            <a:lnSpc>
              <a:spcPct val="90000"/>
            </a:lnSpc>
            <a:spcBef>
              <a:spcPct val="0"/>
            </a:spcBef>
            <a:spcAft>
              <a:spcPct val="35000"/>
            </a:spcAft>
          </a:pPr>
          <a:r>
            <a:rPr lang="en-US" sz="1700" kern="1200" dirty="0" smtClean="0"/>
            <a:t>Limited microbiology</a:t>
          </a:r>
          <a:endParaRPr lang="en-US" sz="1700" kern="1200" dirty="0"/>
        </a:p>
      </dsp:txBody>
      <dsp:txXfrm>
        <a:off x="1405127" y="948439"/>
        <a:ext cx="4469001" cy="443743"/>
      </dsp:txXfrm>
    </dsp:sp>
    <dsp:sp modelId="{89B704B4-129C-4CA2-B190-764F0EFD83FC}">
      <dsp:nvSpPr>
        <dsp:cNvPr id="0" name=""/>
        <dsp:cNvSpPr/>
      </dsp:nvSpPr>
      <dsp:spPr>
        <a:xfrm>
          <a:off x="1405127" y="1412395"/>
          <a:ext cx="1405128" cy="159973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Disturbed habitat</a:t>
          </a:r>
          <a:endParaRPr lang="en-US" sz="1500" kern="1200" dirty="0"/>
        </a:p>
        <a:p>
          <a:pPr lvl="0" algn="l" defTabSz="666750">
            <a:lnSpc>
              <a:spcPct val="90000"/>
            </a:lnSpc>
            <a:spcBef>
              <a:spcPct val="0"/>
            </a:spcBef>
            <a:spcAft>
              <a:spcPct val="35000"/>
            </a:spcAft>
          </a:pPr>
          <a:r>
            <a:rPr lang="en-US" sz="1500" kern="1200" dirty="0" smtClean="0"/>
            <a:t>Temperature and flow fluctuations</a:t>
          </a:r>
        </a:p>
      </dsp:txBody>
      <dsp:txXfrm>
        <a:off x="1405127" y="1412395"/>
        <a:ext cx="1405128" cy="1599739"/>
      </dsp:txXfrm>
    </dsp:sp>
    <dsp:sp modelId="{B1331DA2-1350-48C5-A5BE-C7D4330B1648}">
      <dsp:nvSpPr>
        <dsp:cNvPr id="0" name=""/>
        <dsp:cNvSpPr/>
      </dsp:nvSpPr>
      <dsp:spPr>
        <a:xfrm>
          <a:off x="2810256" y="981352"/>
          <a:ext cx="3285744" cy="887485"/>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140888" numCol="1" spcCol="1270" anchor="ctr" anchorCtr="0">
          <a:noAutofit/>
        </a:bodyPr>
        <a:lstStyle/>
        <a:p>
          <a:pPr lvl="0" algn="l" defTabSz="755650">
            <a:lnSpc>
              <a:spcPct val="90000"/>
            </a:lnSpc>
            <a:spcBef>
              <a:spcPct val="0"/>
            </a:spcBef>
            <a:spcAft>
              <a:spcPct val="35000"/>
            </a:spcAft>
          </a:pPr>
          <a:r>
            <a:rPr lang="en-US" sz="1700" kern="1200" dirty="0" smtClean="0"/>
            <a:t>Water chemistry</a:t>
          </a:r>
          <a:endParaRPr lang="en-US" sz="1700" kern="1200" dirty="0"/>
        </a:p>
      </dsp:txBody>
      <dsp:txXfrm>
        <a:off x="2810256" y="1203223"/>
        <a:ext cx="3063873" cy="443743"/>
      </dsp:txXfrm>
    </dsp:sp>
    <dsp:sp modelId="{AC53A68C-990B-4F5A-94A6-87C1ADC828D4}">
      <dsp:nvSpPr>
        <dsp:cNvPr id="0" name=""/>
        <dsp:cNvSpPr/>
      </dsp:nvSpPr>
      <dsp:spPr>
        <a:xfrm>
          <a:off x="2810255" y="1708119"/>
          <a:ext cx="1405128" cy="1610436"/>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Roadway runoff</a:t>
          </a:r>
          <a:endParaRPr lang="en-US" sz="1500" kern="1200" dirty="0"/>
        </a:p>
        <a:p>
          <a:pPr lvl="0" algn="l" defTabSz="666750">
            <a:lnSpc>
              <a:spcPct val="90000"/>
            </a:lnSpc>
            <a:spcBef>
              <a:spcPct val="0"/>
            </a:spcBef>
            <a:spcAft>
              <a:spcPct val="35000"/>
            </a:spcAft>
          </a:pPr>
          <a:r>
            <a:rPr lang="en-US" sz="1500" kern="1200" dirty="0" smtClean="0"/>
            <a:t>Over fertilizing</a:t>
          </a:r>
        </a:p>
        <a:p>
          <a:pPr lvl="0" algn="l" defTabSz="666750">
            <a:lnSpc>
              <a:spcPct val="90000"/>
            </a:lnSpc>
            <a:spcBef>
              <a:spcPct val="0"/>
            </a:spcBef>
            <a:spcAft>
              <a:spcPct val="35000"/>
            </a:spcAft>
          </a:pPr>
          <a:r>
            <a:rPr lang="en-US" sz="1500" kern="1200" dirty="0" smtClean="0"/>
            <a:t>Poor oxygenation</a:t>
          </a:r>
          <a:endParaRPr lang="en-US" sz="1500" kern="1200" dirty="0"/>
        </a:p>
      </dsp:txBody>
      <dsp:txXfrm>
        <a:off x="2810255" y="1708119"/>
        <a:ext cx="1405128" cy="1610436"/>
      </dsp:txXfrm>
    </dsp:sp>
    <dsp:sp modelId="{C4EF872B-A3C2-4CA0-8D70-642FC3140379}">
      <dsp:nvSpPr>
        <dsp:cNvPr id="0" name=""/>
        <dsp:cNvSpPr/>
      </dsp:nvSpPr>
      <dsp:spPr>
        <a:xfrm>
          <a:off x="4215384" y="1318015"/>
          <a:ext cx="1880616" cy="887485"/>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140888" numCol="1" spcCol="1270" anchor="ctr" anchorCtr="0">
          <a:noAutofit/>
        </a:bodyPr>
        <a:lstStyle/>
        <a:p>
          <a:pPr lvl="0" algn="l" defTabSz="755650">
            <a:lnSpc>
              <a:spcPct val="90000"/>
            </a:lnSpc>
            <a:spcBef>
              <a:spcPct val="0"/>
            </a:spcBef>
            <a:spcAft>
              <a:spcPct val="35000"/>
            </a:spcAft>
          </a:pPr>
          <a:r>
            <a:rPr lang="en-US" sz="1700" kern="1200" dirty="0" smtClean="0"/>
            <a:t>Flooding</a:t>
          </a:r>
          <a:endParaRPr lang="en-US" sz="1700" kern="1200" dirty="0"/>
        </a:p>
      </dsp:txBody>
      <dsp:txXfrm>
        <a:off x="4215384" y="1539886"/>
        <a:ext cx="1658745" cy="443743"/>
      </dsp:txXfrm>
    </dsp:sp>
    <dsp:sp modelId="{DAC3EEE2-64AE-4911-A4EF-50E1E934928F}">
      <dsp:nvSpPr>
        <dsp:cNvPr id="0" name=""/>
        <dsp:cNvSpPr/>
      </dsp:nvSpPr>
      <dsp:spPr>
        <a:xfrm>
          <a:off x="4215384" y="2003843"/>
          <a:ext cx="1417929" cy="162931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Reduced floodplain</a:t>
          </a:r>
          <a:endParaRPr lang="en-US" sz="1500" kern="1200" dirty="0"/>
        </a:p>
        <a:p>
          <a:pPr lvl="0" algn="l" defTabSz="666750">
            <a:lnSpc>
              <a:spcPct val="90000"/>
            </a:lnSpc>
            <a:spcBef>
              <a:spcPct val="0"/>
            </a:spcBef>
            <a:spcAft>
              <a:spcPct val="35000"/>
            </a:spcAft>
          </a:pPr>
          <a:r>
            <a:rPr lang="en-US" sz="1500" kern="1200" dirty="0" smtClean="0"/>
            <a:t>Overloaded sewer systems</a:t>
          </a:r>
          <a:endParaRPr lang="en-US" sz="1500" kern="1200" dirty="0"/>
        </a:p>
        <a:p>
          <a:pPr lvl="0" algn="l" defTabSz="666750">
            <a:lnSpc>
              <a:spcPct val="90000"/>
            </a:lnSpc>
            <a:spcBef>
              <a:spcPct val="0"/>
            </a:spcBef>
            <a:spcAft>
              <a:spcPct val="35000"/>
            </a:spcAft>
          </a:pPr>
          <a:r>
            <a:rPr lang="en-US" sz="1500" kern="1200" dirty="0" smtClean="0"/>
            <a:t>Increased wet weather flows</a:t>
          </a:r>
          <a:endParaRPr lang="en-US" sz="1500" kern="1200" dirty="0"/>
        </a:p>
      </dsp:txBody>
      <dsp:txXfrm>
        <a:off x="4215384" y="2003843"/>
        <a:ext cx="1417929" cy="16293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7CCDC-D2E7-4EA5-A368-D82728F1DFC9}">
      <dsp:nvSpPr>
        <dsp:cNvPr id="0" name=""/>
        <dsp:cNvSpPr/>
      </dsp:nvSpPr>
      <dsp:spPr>
        <a:xfrm>
          <a:off x="0" y="551139"/>
          <a:ext cx="6096000" cy="887809"/>
        </a:xfrm>
        <a:prstGeom prst="lef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0" tIns="64770" rIns="64770" bIns="140940" numCol="1" spcCol="1270" anchor="ctr" anchorCtr="0">
          <a:noAutofit/>
        </a:bodyPr>
        <a:lstStyle/>
        <a:p>
          <a:pPr lvl="0" algn="r" defTabSz="755650">
            <a:lnSpc>
              <a:spcPct val="90000"/>
            </a:lnSpc>
            <a:spcBef>
              <a:spcPct val="0"/>
            </a:spcBef>
            <a:spcAft>
              <a:spcPct val="35000"/>
            </a:spcAft>
          </a:pPr>
          <a:r>
            <a:rPr lang="en-US" sz="1700" kern="1200" dirty="0" smtClean="0"/>
            <a:t>Stakeholder Engagement</a:t>
          </a:r>
          <a:endParaRPr lang="en-US" sz="1700" kern="1200" dirty="0"/>
        </a:p>
      </dsp:txBody>
      <dsp:txXfrm>
        <a:off x="221952" y="773091"/>
        <a:ext cx="5874048" cy="443905"/>
      </dsp:txXfrm>
    </dsp:sp>
    <dsp:sp modelId="{942AB278-ECC0-40CA-BAD8-15B6B372AD60}">
      <dsp:nvSpPr>
        <dsp:cNvPr id="0" name=""/>
        <dsp:cNvSpPr/>
      </dsp:nvSpPr>
      <dsp:spPr>
        <a:xfrm>
          <a:off x="4218432" y="1235768"/>
          <a:ext cx="1877568" cy="171024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Cost &amp; Funding</a:t>
          </a:r>
          <a:endParaRPr lang="en-US" sz="1700" kern="1200" dirty="0"/>
        </a:p>
        <a:p>
          <a:pPr lvl="0" algn="l" defTabSz="755650">
            <a:lnSpc>
              <a:spcPct val="90000"/>
            </a:lnSpc>
            <a:spcBef>
              <a:spcPct val="0"/>
            </a:spcBef>
            <a:spcAft>
              <a:spcPct val="35000"/>
            </a:spcAft>
          </a:pPr>
          <a:r>
            <a:rPr lang="en-US" sz="1700" kern="1200" dirty="0" smtClean="0"/>
            <a:t>Schedule</a:t>
          </a:r>
          <a:endParaRPr lang="en-US" sz="1700" kern="1200" dirty="0"/>
        </a:p>
        <a:p>
          <a:pPr lvl="0" algn="l" defTabSz="755650">
            <a:lnSpc>
              <a:spcPct val="90000"/>
            </a:lnSpc>
            <a:spcBef>
              <a:spcPct val="0"/>
            </a:spcBef>
            <a:spcAft>
              <a:spcPct val="35000"/>
            </a:spcAft>
          </a:pPr>
          <a:r>
            <a:rPr lang="en-US" sz="1700" kern="1200" dirty="0" smtClean="0"/>
            <a:t>Land Availability</a:t>
          </a:r>
          <a:endParaRPr lang="en-US" sz="1700" kern="1200" dirty="0"/>
        </a:p>
        <a:p>
          <a:pPr lvl="0" algn="l" defTabSz="755650">
            <a:lnSpc>
              <a:spcPct val="90000"/>
            </a:lnSpc>
            <a:spcBef>
              <a:spcPct val="0"/>
            </a:spcBef>
            <a:spcAft>
              <a:spcPct val="35000"/>
            </a:spcAft>
          </a:pPr>
          <a:r>
            <a:rPr lang="en-US" sz="1700" kern="1200" dirty="0" smtClean="0"/>
            <a:t>Community Needs</a:t>
          </a:r>
          <a:endParaRPr lang="en-US" sz="1700" kern="1200" dirty="0"/>
        </a:p>
      </dsp:txBody>
      <dsp:txXfrm>
        <a:off x="4218432" y="1235768"/>
        <a:ext cx="1877568" cy="1710248"/>
      </dsp:txXfrm>
    </dsp:sp>
    <dsp:sp modelId="{D6A86E34-1CF6-46C2-8937-7D7D8781BBA9}">
      <dsp:nvSpPr>
        <dsp:cNvPr id="0" name=""/>
        <dsp:cNvSpPr/>
      </dsp:nvSpPr>
      <dsp:spPr>
        <a:xfrm>
          <a:off x="0" y="847075"/>
          <a:ext cx="4218432" cy="887809"/>
        </a:xfrm>
        <a:prstGeom prst="lef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0" tIns="64770" rIns="64770" bIns="140940" numCol="1" spcCol="1270" anchor="ctr" anchorCtr="0">
          <a:noAutofit/>
        </a:bodyPr>
        <a:lstStyle/>
        <a:p>
          <a:pPr lvl="0" algn="r" defTabSz="755650">
            <a:lnSpc>
              <a:spcPct val="90000"/>
            </a:lnSpc>
            <a:spcBef>
              <a:spcPct val="0"/>
            </a:spcBef>
            <a:spcAft>
              <a:spcPct val="35000"/>
            </a:spcAft>
          </a:pPr>
          <a:r>
            <a:rPr lang="en-US" sz="1700" kern="1200" smtClean="0"/>
            <a:t>Volume </a:t>
          </a:r>
          <a:r>
            <a:rPr lang="en-US" sz="1700" kern="1200" dirty="0" smtClean="0"/>
            <a:t>Control</a:t>
          </a:r>
          <a:endParaRPr lang="en-US" sz="1700" kern="1200"/>
        </a:p>
      </dsp:txBody>
      <dsp:txXfrm>
        <a:off x="221952" y="1069027"/>
        <a:ext cx="3996480" cy="443905"/>
      </dsp:txXfrm>
    </dsp:sp>
    <dsp:sp modelId="{80BEF894-3286-4ACD-92E0-90374DBD816B}">
      <dsp:nvSpPr>
        <dsp:cNvPr id="0" name=""/>
        <dsp:cNvSpPr/>
      </dsp:nvSpPr>
      <dsp:spPr>
        <a:xfrm>
          <a:off x="2340864" y="1531705"/>
          <a:ext cx="1877568" cy="171024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Floodplain Enhancement</a:t>
          </a:r>
          <a:endParaRPr lang="en-US" sz="1700" kern="1200" dirty="0"/>
        </a:p>
        <a:p>
          <a:pPr lvl="0" algn="l" defTabSz="755650">
            <a:lnSpc>
              <a:spcPct val="90000"/>
            </a:lnSpc>
            <a:spcBef>
              <a:spcPct val="0"/>
            </a:spcBef>
            <a:spcAft>
              <a:spcPct val="35000"/>
            </a:spcAft>
          </a:pPr>
          <a:r>
            <a:rPr lang="en-US" sz="1700" kern="1200" dirty="0" smtClean="0"/>
            <a:t>Detention</a:t>
          </a:r>
          <a:endParaRPr lang="en-US" sz="1700" kern="1200" dirty="0"/>
        </a:p>
        <a:p>
          <a:pPr lvl="0" algn="l" defTabSz="755650">
            <a:lnSpc>
              <a:spcPct val="90000"/>
            </a:lnSpc>
            <a:spcBef>
              <a:spcPct val="0"/>
            </a:spcBef>
            <a:spcAft>
              <a:spcPct val="35000"/>
            </a:spcAft>
          </a:pPr>
          <a:r>
            <a:rPr lang="en-US" sz="1700" kern="1200" dirty="0" smtClean="0"/>
            <a:t>Flow Control</a:t>
          </a:r>
          <a:endParaRPr lang="en-US" sz="1700" kern="1200" dirty="0"/>
        </a:p>
      </dsp:txBody>
      <dsp:txXfrm>
        <a:off x="2340864" y="1531705"/>
        <a:ext cx="1877568" cy="1710248"/>
      </dsp:txXfrm>
    </dsp:sp>
    <dsp:sp modelId="{9469FE17-7F15-4804-A873-067F9B5DE468}">
      <dsp:nvSpPr>
        <dsp:cNvPr id="0" name=""/>
        <dsp:cNvSpPr/>
      </dsp:nvSpPr>
      <dsp:spPr>
        <a:xfrm>
          <a:off x="0" y="1143012"/>
          <a:ext cx="2340864" cy="887809"/>
        </a:xfrm>
        <a:prstGeom prst="lef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0" tIns="64770" rIns="64770" bIns="140940" numCol="1" spcCol="1270" anchor="ctr" anchorCtr="0">
          <a:noAutofit/>
        </a:bodyPr>
        <a:lstStyle/>
        <a:p>
          <a:pPr lvl="0" algn="r" defTabSz="755650">
            <a:lnSpc>
              <a:spcPct val="90000"/>
            </a:lnSpc>
            <a:spcBef>
              <a:spcPct val="0"/>
            </a:spcBef>
            <a:spcAft>
              <a:spcPct val="35000"/>
            </a:spcAft>
          </a:pPr>
          <a:r>
            <a:rPr lang="en-US" sz="1700" kern="1200" dirty="0" smtClean="0"/>
            <a:t>Water Quality</a:t>
          </a:r>
          <a:endParaRPr lang="en-US" sz="1700" kern="1200" dirty="0"/>
        </a:p>
      </dsp:txBody>
      <dsp:txXfrm>
        <a:off x="221952" y="1364964"/>
        <a:ext cx="2118912" cy="443905"/>
      </dsp:txXfrm>
    </dsp:sp>
    <dsp:sp modelId="{AA40D266-84BF-4CC9-AEA3-7797E6DBA7E5}">
      <dsp:nvSpPr>
        <dsp:cNvPr id="0" name=""/>
        <dsp:cNvSpPr/>
      </dsp:nvSpPr>
      <dsp:spPr>
        <a:xfrm>
          <a:off x="463295" y="1827641"/>
          <a:ext cx="1877568" cy="168521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Nutrients</a:t>
          </a:r>
          <a:endParaRPr lang="en-US" sz="1700" kern="1200" dirty="0"/>
        </a:p>
        <a:p>
          <a:pPr lvl="0" algn="l" defTabSz="755650">
            <a:lnSpc>
              <a:spcPct val="90000"/>
            </a:lnSpc>
            <a:spcBef>
              <a:spcPct val="0"/>
            </a:spcBef>
            <a:spcAft>
              <a:spcPct val="35000"/>
            </a:spcAft>
          </a:pPr>
          <a:r>
            <a:rPr lang="en-US" sz="1700" kern="1200" dirty="0" smtClean="0"/>
            <a:t>Sediment</a:t>
          </a:r>
        </a:p>
        <a:p>
          <a:pPr lvl="0" algn="l" defTabSz="755650">
            <a:lnSpc>
              <a:spcPct val="90000"/>
            </a:lnSpc>
            <a:spcBef>
              <a:spcPct val="0"/>
            </a:spcBef>
            <a:spcAft>
              <a:spcPct val="35000"/>
            </a:spcAft>
          </a:pPr>
          <a:r>
            <a:rPr lang="en-US" sz="1700" kern="1200" dirty="0" smtClean="0"/>
            <a:t>Chloride</a:t>
          </a:r>
          <a:endParaRPr lang="en-US" sz="1700" kern="1200" dirty="0"/>
        </a:p>
      </dsp:txBody>
      <dsp:txXfrm>
        <a:off x="463295" y="1827641"/>
        <a:ext cx="1877568" cy="16852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54331-43C6-46CA-BECD-EA24CAA2BA32}">
      <dsp:nvSpPr>
        <dsp:cNvPr id="0" name=""/>
        <dsp:cNvSpPr/>
      </dsp:nvSpPr>
      <dsp:spPr>
        <a:xfrm>
          <a:off x="0" y="126999"/>
          <a:ext cx="6096000" cy="381000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04358C-043E-4FDE-9C32-258D68B3AB6B}">
      <dsp:nvSpPr>
        <dsp:cNvPr id="0" name=""/>
        <dsp:cNvSpPr/>
      </dsp:nvSpPr>
      <dsp:spPr>
        <a:xfrm>
          <a:off x="600456" y="2960116"/>
          <a:ext cx="140208" cy="1402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F4B213-7DD2-4B31-93F9-B401A02E8895}">
      <dsp:nvSpPr>
        <dsp:cNvPr id="0" name=""/>
        <dsp:cNvSpPr/>
      </dsp:nvSpPr>
      <dsp:spPr>
        <a:xfrm>
          <a:off x="670560" y="3030220"/>
          <a:ext cx="1042416" cy="906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293" tIns="0" rIns="0" bIns="0" numCol="1" spcCol="1270" anchor="t" anchorCtr="0">
          <a:noAutofit/>
        </a:bodyPr>
        <a:lstStyle/>
        <a:p>
          <a:pPr lvl="0" algn="l" defTabSz="711200">
            <a:lnSpc>
              <a:spcPct val="90000"/>
            </a:lnSpc>
            <a:spcBef>
              <a:spcPct val="0"/>
            </a:spcBef>
            <a:spcAft>
              <a:spcPct val="35000"/>
            </a:spcAft>
          </a:pPr>
          <a:r>
            <a:rPr lang="en-US" sz="1600" kern="1200" dirty="0" smtClean="0"/>
            <a:t>Amenities</a:t>
          </a:r>
          <a:endParaRPr lang="en-US" sz="1600" kern="1200" dirty="0"/>
        </a:p>
      </dsp:txBody>
      <dsp:txXfrm>
        <a:off x="670560" y="3030220"/>
        <a:ext cx="1042416" cy="906780"/>
      </dsp:txXfrm>
    </dsp:sp>
    <dsp:sp modelId="{272C836E-BF1D-46E7-AA1C-C233662418D0}">
      <dsp:nvSpPr>
        <dsp:cNvPr id="0" name=""/>
        <dsp:cNvSpPr/>
      </dsp:nvSpPr>
      <dsp:spPr>
        <a:xfrm>
          <a:off x="1591056" y="2073909"/>
          <a:ext cx="243840" cy="2438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7D4598-431D-4EEB-A6D4-8D2866F2A79F}">
      <dsp:nvSpPr>
        <dsp:cNvPr id="0" name=""/>
        <dsp:cNvSpPr/>
      </dsp:nvSpPr>
      <dsp:spPr>
        <a:xfrm>
          <a:off x="1712976" y="2195829"/>
          <a:ext cx="1280160" cy="1741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06" tIns="0" rIns="0" bIns="0" numCol="1" spcCol="1270" anchor="t" anchorCtr="0">
          <a:noAutofit/>
        </a:bodyPr>
        <a:lstStyle/>
        <a:p>
          <a:pPr lvl="0" algn="l" defTabSz="711200">
            <a:lnSpc>
              <a:spcPct val="90000"/>
            </a:lnSpc>
            <a:spcBef>
              <a:spcPct val="0"/>
            </a:spcBef>
            <a:spcAft>
              <a:spcPct val="35000"/>
            </a:spcAft>
          </a:pPr>
          <a:r>
            <a:rPr lang="en-US" sz="1600" kern="1200" dirty="0" smtClean="0"/>
            <a:t>Insufficient LOS</a:t>
          </a:r>
          <a:endParaRPr lang="en-US" sz="1600" kern="1200" dirty="0"/>
        </a:p>
      </dsp:txBody>
      <dsp:txXfrm>
        <a:off x="1712976" y="2195829"/>
        <a:ext cx="1280160" cy="1741170"/>
      </dsp:txXfrm>
    </dsp:sp>
    <dsp:sp modelId="{FF356E72-890C-46DA-96DB-6FF4E88C1781}">
      <dsp:nvSpPr>
        <dsp:cNvPr id="0" name=""/>
        <dsp:cNvSpPr/>
      </dsp:nvSpPr>
      <dsp:spPr>
        <a:xfrm>
          <a:off x="2855976" y="1420875"/>
          <a:ext cx="323088" cy="32308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6E351E-CB03-440E-B79A-D6E527854D7D}">
      <dsp:nvSpPr>
        <dsp:cNvPr id="0" name=""/>
        <dsp:cNvSpPr/>
      </dsp:nvSpPr>
      <dsp:spPr>
        <a:xfrm>
          <a:off x="3017520" y="1582419"/>
          <a:ext cx="1280160" cy="2354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198" tIns="0" rIns="0" bIns="0" numCol="1" spcCol="1270" anchor="t" anchorCtr="0">
          <a:noAutofit/>
        </a:bodyPr>
        <a:lstStyle/>
        <a:p>
          <a:pPr lvl="0" algn="l" defTabSz="711200">
            <a:lnSpc>
              <a:spcPct val="90000"/>
            </a:lnSpc>
            <a:spcBef>
              <a:spcPct val="0"/>
            </a:spcBef>
            <a:spcAft>
              <a:spcPct val="35000"/>
            </a:spcAft>
          </a:pPr>
          <a:r>
            <a:rPr lang="en-US" sz="1600" kern="1200" smtClean="0"/>
            <a:t>Performance</a:t>
          </a:r>
          <a:endParaRPr lang="en-US" sz="1600" kern="1200" dirty="0"/>
        </a:p>
      </dsp:txBody>
      <dsp:txXfrm>
        <a:off x="3017520" y="1582419"/>
        <a:ext cx="1280160" cy="2354580"/>
      </dsp:txXfrm>
    </dsp:sp>
    <dsp:sp modelId="{8D22B169-D0CD-4FDE-A344-3FF4877973D0}">
      <dsp:nvSpPr>
        <dsp:cNvPr id="0" name=""/>
        <dsp:cNvSpPr/>
      </dsp:nvSpPr>
      <dsp:spPr>
        <a:xfrm>
          <a:off x="4233672" y="988821"/>
          <a:ext cx="432816" cy="43281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04ACF6-56CA-4213-AB33-B00297DD94F9}">
      <dsp:nvSpPr>
        <dsp:cNvPr id="0" name=""/>
        <dsp:cNvSpPr/>
      </dsp:nvSpPr>
      <dsp:spPr>
        <a:xfrm>
          <a:off x="4450080" y="1205229"/>
          <a:ext cx="1280160" cy="2731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340" tIns="0" rIns="0" bIns="0" numCol="1" spcCol="1270" anchor="t" anchorCtr="0">
          <a:noAutofit/>
        </a:bodyPr>
        <a:lstStyle/>
        <a:p>
          <a:pPr lvl="0" algn="l" defTabSz="711200">
            <a:lnSpc>
              <a:spcPct val="90000"/>
            </a:lnSpc>
            <a:spcBef>
              <a:spcPct val="0"/>
            </a:spcBef>
            <a:spcAft>
              <a:spcPct val="35000"/>
            </a:spcAft>
          </a:pPr>
          <a:r>
            <a:rPr lang="en-US" sz="1600" kern="1200" dirty="0" smtClean="0"/>
            <a:t>Return on Investment</a:t>
          </a:r>
          <a:endParaRPr lang="en-US" sz="1600" kern="1200" dirty="0"/>
        </a:p>
      </dsp:txBody>
      <dsp:txXfrm>
        <a:off x="4450080" y="1205229"/>
        <a:ext cx="1280160" cy="27317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03CE1-5F1B-4E4F-8D8D-71AD5A634DC3}">
      <dsp:nvSpPr>
        <dsp:cNvPr id="0" name=""/>
        <dsp:cNvSpPr/>
      </dsp:nvSpPr>
      <dsp:spPr>
        <a:xfrm>
          <a:off x="1259840" y="0"/>
          <a:ext cx="1463040" cy="812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The Mill Creek</a:t>
          </a:r>
          <a:endParaRPr lang="en-US" sz="2100" kern="1200" dirty="0"/>
        </a:p>
      </dsp:txBody>
      <dsp:txXfrm>
        <a:off x="1283646" y="23806"/>
        <a:ext cx="1415428" cy="765188"/>
      </dsp:txXfrm>
    </dsp:sp>
    <dsp:sp modelId="{01C3A0FC-6EAF-4333-B765-0A7ED51DB8DF}">
      <dsp:nvSpPr>
        <dsp:cNvPr id="0" name=""/>
        <dsp:cNvSpPr/>
      </dsp:nvSpPr>
      <dsp:spPr>
        <a:xfrm>
          <a:off x="3373120" y="0"/>
          <a:ext cx="1463040" cy="812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TMDL</a:t>
          </a:r>
          <a:endParaRPr lang="en-US" sz="2100" kern="1200" dirty="0"/>
        </a:p>
      </dsp:txBody>
      <dsp:txXfrm>
        <a:off x="3396926" y="23806"/>
        <a:ext cx="1415428" cy="765188"/>
      </dsp:txXfrm>
    </dsp:sp>
    <dsp:sp modelId="{F62E3290-9DEA-49A3-83EC-6CDCA209D8EA}">
      <dsp:nvSpPr>
        <dsp:cNvPr id="0" name=""/>
        <dsp:cNvSpPr/>
      </dsp:nvSpPr>
      <dsp:spPr>
        <a:xfrm>
          <a:off x="2743200" y="3454400"/>
          <a:ext cx="609600" cy="609600"/>
        </a:xfrm>
        <a:prstGeom prst="triangl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3A4CCB-AC6E-4EEC-9D5D-92C220BAD9CD}">
      <dsp:nvSpPr>
        <dsp:cNvPr id="0" name=""/>
        <dsp:cNvSpPr/>
      </dsp:nvSpPr>
      <dsp:spPr>
        <a:xfrm>
          <a:off x="1219200" y="3199180"/>
          <a:ext cx="3657600" cy="24709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895DE-A824-481E-935C-A060B91346DB}">
      <dsp:nvSpPr>
        <dsp:cNvPr id="0" name=""/>
        <dsp:cNvSpPr/>
      </dsp:nvSpPr>
      <dsp:spPr>
        <a:xfrm>
          <a:off x="3373120" y="2487168"/>
          <a:ext cx="1463040" cy="682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Flow</a:t>
          </a:r>
          <a:endParaRPr lang="en-US" sz="1500" kern="1200" dirty="0"/>
        </a:p>
      </dsp:txBody>
      <dsp:txXfrm>
        <a:off x="3406449" y="2520497"/>
        <a:ext cx="1396382" cy="616094"/>
      </dsp:txXfrm>
    </dsp:sp>
    <dsp:sp modelId="{60643EE4-94F4-4555-A6D3-77112EFBF899}">
      <dsp:nvSpPr>
        <dsp:cNvPr id="0" name=""/>
        <dsp:cNvSpPr/>
      </dsp:nvSpPr>
      <dsp:spPr>
        <a:xfrm>
          <a:off x="3373120" y="1755647"/>
          <a:ext cx="1463040" cy="682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Nitrite/nitrate</a:t>
          </a:r>
          <a:endParaRPr lang="en-US" sz="1500" kern="1200" dirty="0"/>
        </a:p>
      </dsp:txBody>
      <dsp:txXfrm>
        <a:off x="3406449" y="1788976"/>
        <a:ext cx="1396382" cy="616094"/>
      </dsp:txXfrm>
    </dsp:sp>
    <dsp:sp modelId="{5E9799DC-2F12-460B-9316-0BA888402E80}">
      <dsp:nvSpPr>
        <dsp:cNvPr id="0" name=""/>
        <dsp:cNvSpPr/>
      </dsp:nvSpPr>
      <dsp:spPr>
        <a:xfrm>
          <a:off x="3373120" y="1024127"/>
          <a:ext cx="1463040" cy="682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Phosphorus</a:t>
          </a:r>
          <a:endParaRPr lang="en-US" sz="1500" kern="1200" dirty="0"/>
        </a:p>
      </dsp:txBody>
      <dsp:txXfrm>
        <a:off x="3406449" y="1057456"/>
        <a:ext cx="1396382" cy="616094"/>
      </dsp:txXfrm>
    </dsp:sp>
    <dsp:sp modelId="{BBF84229-8458-4738-906B-15EFE920B053}">
      <dsp:nvSpPr>
        <dsp:cNvPr id="0" name=""/>
        <dsp:cNvSpPr/>
      </dsp:nvSpPr>
      <dsp:spPr>
        <a:xfrm>
          <a:off x="1259840" y="2487168"/>
          <a:ext cx="1463040" cy="682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Flood Plain</a:t>
          </a:r>
          <a:endParaRPr lang="en-US" sz="1500" kern="1200" dirty="0"/>
        </a:p>
      </dsp:txBody>
      <dsp:txXfrm>
        <a:off x="1293169" y="2520497"/>
        <a:ext cx="1396382" cy="616094"/>
      </dsp:txXfrm>
    </dsp:sp>
    <dsp:sp modelId="{970EF242-CA56-46EF-B7EC-A0887FEC96A9}">
      <dsp:nvSpPr>
        <dsp:cNvPr id="0" name=""/>
        <dsp:cNvSpPr/>
      </dsp:nvSpPr>
      <dsp:spPr>
        <a:xfrm>
          <a:off x="1259840" y="1755647"/>
          <a:ext cx="1463040" cy="682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Habitat</a:t>
          </a:r>
          <a:endParaRPr lang="en-US" sz="1500" kern="1200" dirty="0"/>
        </a:p>
      </dsp:txBody>
      <dsp:txXfrm>
        <a:off x="1293169" y="1788976"/>
        <a:ext cx="1396382" cy="616094"/>
      </dsp:txXfrm>
    </dsp:sp>
    <dsp:sp modelId="{AE823B86-7961-4418-B1B3-681659A2BAC5}">
      <dsp:nvSpPr>
        <dsp:cNvPr id="0" name=""/>
        <dsp:cNvSpPr/>
      </dsp:nvSpPr>
      <dsp:spPr>
        <a:xfrm>
          <a:off x="1259840" y="1024127"/>
          <a:ext cx="1463040" cy="682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Reduced imperviousness</a:t>
          </a:r>
          <a:endParaRPr lang="en-US" sz="1500" kern="1200" dirty="0"/>
        </a:p>
      </dsp:txBody>
      <dsp:txXfrm>
        <a:off x="1293169" y="1057456"/>
        <a:ext cx="1396382" cy="6160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03CE1-5F1B-4E4F-8D8D-71AD5A634DC3}">
      <dsp:nvSpPr>
        <dsp:cNvPr id="0" name=""/>
        <dsp:cNvSpPr/>
      </dsp:nvSpPr>
      <dsp:spPr>
        <a:xfrm>
          <a:off x="1259840" y="0"/>
          <a:ext cx="1463040" cy="812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The Mill Creek</a:t>
          </a:r>
          <a:endParaRPr lang="en-US" sz="2100" kern="1200" dirty="0"/>
        </a:p>
      </dsp:txBody>
      <dsp:txXfrm>
        <a:off x="1283646" y="23806"/>
        <a:ext cx="1415428" cy="765188"/>
      </dsp:txXfrm>
    </dsp:sp>
    <dsp:sp modelId="{01C3A0FC-6EAF-4333-B765-0A7ED51DB8DF}">
      <dsp:nvSpPr>
        <dsp:cNvPr id="0" name=""/>
        <dsp:cNvSpPr/>
      </dsp:nvSpPr>
      <dsp:spPr>
        <a:xfrm>
          <a:off x="3373120" y="0"/>
          <a:ext cx="1463040" cy="812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TMDL</a:t>
          </a:r>
          <a:endParaRPr lang="en-US" sz="2100" kern="1200" dirty="0"/>
        </a:p>
      </dsp:txBody>
      <dsp:txXfrm>
        <a:off x="3396926" y="23806"/>
        <a:ext cx="1415428" cy="765188"/>
      </dsp:txXfrm>
    </dsp:sp>
    <dsp:sp modelId="{F62E3290-9DEA-49A3-83EC-6CDCA209D8EA}">
      <dsp:nvSpPr>
        <dsp:cNvPr id="0" name=""/>
        <dsp:cNvSpPr/>
      </dsp:nvSpPr>
      <dsp:spPr>
        <a:xfrm>
          <a:off x="2743200" y="3454400"/>
          <a:ext cx="609600" cy="609600"/>
        </a:xfrm>
        <a:prstGeom prst="triangl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6F7CD2-6C00-4CAB-9361-948CE5E6089D}">
      <dsp:nvSpPr>
        <dsp:cNvPr id="0" name=""/>
        <dsp:cNvSpPr/>
      </dsp:nvSpPr>
      <dsp:spPr>
        <a:xfrm rot="240000">
          <a:off x="1218641" y="3193179"/>
          <a:ext cx="3658717" cy="25584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75D583-D909-4DBE-9B93-AF3E898A95BE}">
      <dsp:nvSpPr>
        <dsp:cNvPr id="0" name=""/>
        <dsp:cNvSpPr/>
      </dsp:nvSpPr>
      <dsp:spPr>
        <a:xfrm rot="240000">
          <a:off x="3415383" y="2553510"/>
          <a:ext cx="1459793" cy="680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Flow</a:t>
          </a:r>
          <a:endParaRPr lang="en-US" sz="1700" kern="1200" dirty="0"/>
        </a:p>
      </dsp:txBody>
      <dsp:txXfrm>
        <a:off x="3448583" y="2586710"/>
        <a:ext cx="1393393" cy="613714"/>
      </dsp:txXfrm>
    </dsp:sp>
    <dsp:sp modelId="{6FA8D446-B86E-442F-BF44-CC44C815E256}">
      <dsp:nvSpPr>
        <dsp:cNvPr id="0" name=""/>
        <dsp:cNvSpPr/>
      </dsp:nvSpPr>
      <dsp:spPr>
        <a:xfrm rot="240000">
          <a:off x="3468215" y="1821990"/>
          <a:ext cx="1459793" cy="680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Nitrite/nitrate</a:t>
          </a:r>
          <a:endParaRPr lang="en-US" sz="1700" kern="1200" dirty="0"/>
        </a:p>
      </dsp:txBody>
      <dsp:txXfrm>
        <a:off x="3501415" y="1855190"/>
        <a:ext cx="1393393" cy="613714"/>
      </dsp:txXfrm>
    </dsp:sp>
    <dsp:sp modelId="{1A1BC7F5-AE56-44A0-8F47-32D34115178A}">
      <dsp:nvSpPr>
        <dsp:cNvPr id="0" name=""/>
        <dsp:cNvSpPr/>
      </dsp:nvSpPr>
      <dsp:spPr>
        <a:xfrm rot="240000">
          <a:off x="3521047" y="1106726"/>
          <a:ext cx="1459793" cy="680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Phosphorus</a:t>
          </a:r>
          <a:endParaRPr lang="en-US" sz="1700" kern="1200" dirty="0"/>
        </a:p>
      </dsp:txBody>
      <dsp:txXfrm>
        <a:off x="3554247" y="1139926"/>
        <a:ext cx="1393393" cy="613714"/>
      </dsp:txXfrm>
    </dsp:sp>
    <dsp:sp modelId="{0B64B642-827C-44F8-B59F-45BF1947FC06}">
      <dsp:nvSpPr>
        <dsp:cNvPr id="0" name=""/>
        <dsp:cNvSpPr/>
      </dsp:nvSpPr>
      <dsp:spPr>
        <a:xfrm rot="240000">
          <a:off x="1322423" y="2407206"/>
          <a:ext cx="1459793" cy="680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Flood Plain</a:t>
          </a:r>
          <a:endParaRPr lang="en-US" sz="1700" kern="1200" dirty="0"/>
        </a:p>
      </dsp:txBody>
      <dsp:txXfrm>
        <a:off x="1355623" y="2440406"/>
        <a:ext cx="1393393" cy="613714"/>
      </dsp:txXfrm>
    </dsp:sp>
    <dsp:sp modelId="{BAB3530F-AFFD-4723-9C3F-32CE90D0D0E9}">
      <dsp:nvSpPr>
        <dsp:cNvPr id="0" name=""/>
        <dsp:cNvSpPr/>
      </dsp:nvSpPr>
      <dsp:spPr>
        <a:xfrm rot="240000">
          <a:off x="1375255" y="1675686"/>
          <a:ext cx="1459793" cy="680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Habitat</a:t>
          </a:r>
          <a:endParaRPr lang="en-US" sz="1700" kern="1200" dirty="0"/>
        </a:p>
      </dsp:txBody>
      <dsp:txXfrm>
        <a:off x="1408455" y="1708886"/>
        <a:ext cx="1393393" cy="6137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03CE1-5F1B-4E4F-8D8D-71AD5A634DC3}">
      <dsp:nvSpPr>
        <dsp:cNvPr id="0" name=""/>
        <dsp:cNvSpPr/>
      </dsp:nvSpPr>
      <dsp:spPr>
        <a:xfrm>
          <a:off x="1259840" y="0"/>
          <a:ext cx="1463040" cy="812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The Mill Creek</a:t>
          </a:r>
          <a:endParaRPr lang="en-US" sz="2100" kern="1200" dirty="0"/>
        </a:p>
      </dsp:txBody>
      <dsp:txXfrm>
        <a:off x="1283646" y="23806"/>
        <a:ext cx="1415428" cy="765188"/>
      </dsp:txXfrm>
    </dsp:sp>
    <dsp:sp modelId="{01C3A0FC-6EAF-4333-B765-0A7ED51DB8DF}">
      <dsp:nvSpPr>
        <dsp:cNvPr id="0" name=""/>
        <dsp:cNvSpPr/>
      </dsp:nvSpPr>
      <dsp:spPr>
        <a:xfrm>
          <a:off x="3373120" y="0"/>
          <a:ext cx="1463040" cy="812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TMDL</a:t>
          </a:r>
          <a:endParaRPr lang="en-US" sz="2100" kern="1200" dirty="0"/>
        </a:p>
      </dsp:txBody>
      <dsp:txXfrm>
        <a:off x="3396926" y="23806"/>
        <a:ext cx="1415428" cy="765188"/>
      </dsp:txXfrm>
    </dsp:sp>
    <dsp:sp modelId="{F62E3290-9DEA-49A3-83EC-6CDCA209D8EA}">
      <dsp:nvSpPr>
        <dsp:cNvPr id="0" name=""/>
        <dsp:cNvSpPr/>
      </dsp:nvSpPr>
      <dsp:spPr>
        <a:xfrm>
          <a:off x="2743200" y="3454400"/>
          <a:ext cx="609600" cy="609600"/>
        </a:xfrm>
        <a:prstGeom prst="triangl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6AA52C-5E0B-49DD-96CA-57577B1EE483}">
      <dsp:nvSpPr>
        <dsp:cNvPr id="0" name=""/>
        <dsp:cNvSpPr/>
      </dsp:nvSpPr>
      <dsp:spPr>
        <a:xfrm rot="240000">
          <a:off x="1218641" y="3193179"/>
          <a:ext cx="3658717" cy="25584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EC20B5-DAD9-43ED-9A50-5C1E4B2A4501}">
      <dsp:nvSpPr>
        <dsp:cNvPr id="0" name=""/>
        <dsp:cNvSpPr/>
      </dsp:nvSpPr>
      <dsp:spPr>
        <a:xfrm rot="240000">
          <a:off x="3415383" y="2553510"/>
          <a:ext cx="1459793" cy="680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Flow</a:t>
          </a:r>
          <a:endParaRPr lang="en-US" sz="1700" kern="1200" dirty="0"/>
        </a:p>
      </dsp:txBody>
      <dsp:txXfrm>
        <a:off x="3448583" y="2586710"/>
        <a:ext cx="1393393" cy="613714"/>
      </dsp:txXfrm>
    </dsp:sp>
    <dsp:sp modelId="{AD290186-135C-4E88-9AA9-8B7A48CD8FCC}">
      <dsp:nvSpPr>
        <dsp:cNvPr id="0" name=""/>
        <dsp:cNvSpPr/>
      </dsp:nvSpPr>
      <dsp:spPr>
        <a:xfrm rot="240000">
          <a:off x="3468215" y="1821990"/>
          <a:ext cx="1459793" cy="680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Nitrite/nitrate</a:t>
          </a:r>
          <a:endParaRPr lang="en-US" sz="1700" kern="1200" dirty="0"/>
        </a:p>
      </dsp:txBody>
      <dsp:txXfrm>
        <a:off x="3501415" y="1855190"/>
        <a:ext cx="1393393" cy="613714"/>
      </dsp:txXfrm>
    </dsp:sp>
    <dsp:sp modelId="{9CD16089-55B5-48D8-BCA7-1ACB0F62E2E5}">
      <dsp:nvSpPr>
        <dsp:cNvPr id="0" name=""/>
        <dsp:cNvSpPr/>
      </dsp:nvSpPr>
      <dsp:spPr>
        <a:xfrm rot="240000">
          <a:off x="3521047" y="1106726"/>
          <a:ext cx="1459793" cy="680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Phosphorus</a:t>
          </a:r>
          <a:endParaRPr lang="en-US" sz="1700" kern="1200" dirty="0"/>
        </a:p>
      </dsp:txBody>
      <dsp:txXfrm>
        <a:off x="3554247" y="1139926"/>
        <a:ext cx="1393393" cy="613714"/>
      </dsp:txXfrm>
    </dsp:sp>
    <dsp:sp modelId="{E91BAEFC-BB41-4ACD-9C24-7036D729FF58}">
      <dsp:nvSpPr>
        <dsp:cNvPr id="0" name=""/>
        <dsp:cNvSpPr/>
      </dsp:nvSpPr>
      <dsp:spPr>
        <a:xfrm rot="240000">
          <a:off x="1322423" y="2407206"/>
          <a:ext cx="1459793" cy="680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Flood Plain</a:t>
          </a:r>
          <a:endParaRPr lang="en-US" sz="1700" kern="1200" dirty="0"/>
        </a:p>
      </dsp:txBody>
      <dsp:txXfrm>
        <a:off x="1355623" y="2440406"/>
        <a:ext cx="1393393" cy="6137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03CE1-5F1B-4E4F-8D8D-71AD5A634DC3}">
      <dsp:nvSpPr>
        <dsp:cNvPr id="0" name=""/>
        <dsp:cNvSpPr/>
      </dsp:nvSpPr>
      <dsp:spPr>
        <a:xfrm>
          <a:off x="1259840" y="0"/>
          <a:ext cx="1463040" cy="812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The Mill Creek</a:t>
          </a:r>
          <a:endParaRPr lang="en-US" sz="2100" kern="1200" dirty="0"/>
        </a:p>
      </dsp:txBody>
      <dsp:txXfrm>
        <a:off x="1283646" y="23806"/>
        <a:ext cx="1415428" cy="765188"/>
      </dsp:txXfrm>
    </dsp:sp>
    <dsp:sp modelId="{01C3A0FC-6EAF-4333-B765-0A7ED51DB8DF}">
      <dsp:nvSpPr>
        <dsp:cNvPr id="0" name=""/>
        <dsp:cNvSpPr/>
      </dsp:nvSpPr>
      <dsp:spPr>
        <a:xfrm>
          <a:off x="3373120" y="0"/>
          <a:ext cx="1463040" cy="812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TMDL</a:t>
          </a:r>
          <a:endParaRPr lang="en-US" sz="2100" kern="1200" dirty="0"/>
        </a:p>
      </dsp:txBody>
      <dsp:txXfrm>
        <a:off x="3396926" y="23806"/>
        <a:ext cx="1415428" cy="765188"/>
      </dsp:txXfrm>
    </dsp:sp>
    <dsp:sp modelId="{F62E3290-9DEA-49A3-83EC-6CDCA209D8EA}">
      <dsp:nvSpPr>
        <dsp:cNvPr id="0" name=""/>
        <dsp:cNvSpPr/>
      </dsp:nvSpPr>
      <dsp:spPr>
        <a:xfrm>
          <a:off x="2743200" y="3454400"/>
          <a:ext cx="609600" cy="609600"/>
        </a:xfrm>
        <a:prstGeom prst="triangl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874465-12D7-424E-8840-33C64513A88E}">
      <dsp:nvSpPr>
        <dsp:cNvPr id="0" name=""/>
        <dsp:cNvSpPr/>
      </dsp:nvSpPr>
      <dsp:spPr>
        <a:xfrm rot="240000">
          <a:off x="1218641" y="3193179"/>
          <a:ext cx="3658717" cy="25584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94C225-1B70-444B-AFC0-D3607358C506}">
      <dsp:nvSpPr>
        <dsp:cNvPr id="0" name=""/>
        <dsp:cNvSpPr/>
      </dsp:nvSpPr>
      <dsp:spPr>
        <a:xfrm rot="240000">
          <a:off x="3415383" y="2553510"/>
          <a:ext cx="1459793" cy="680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Flow</a:t>
          </a:r>
          <a:endParaRPr lang="en-US" sz="1700" kern="1200" dirty="0"/>
        </a:p>
      </dsp:txBody>
      <dsp:txXfrm>
        <a:off x="3448583" y="2586710"/>
        <a:ext cx="1393393" cy="613714"/>
      </dsp:txXfrm>
    </dsp:sp>
    <dsp:sp modelId="{53176E52-3E91-4291-8EDB-E2E871C9EDEA}">
      <dsp:nvSpPr>
        <dsp:cNvPr id="0" name=""/>
        <dsp:cNvSpPr/>
      </dsp:nvSpPr>
      <dsp:spPr>
        <a:xfrm rot="240000">
          <a:off x="3468215" y="1821990"/>
          <a:ext cx="1459793" cy="680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Nitrite/nitrate</a:t>
          </a:r>
          <a:endParaRPr lang="en-US" sz="1700" kern="1200" dirty="0"/>
        </a:p>
      </dsp:txBody>
      <dsp:txXfrm>
        <a:off x="3501415" y="1855190"/>
        <a:ext cx="1393393" cy="613714"/>
      </dsp:txXfrm>
    </dsp:sp>
    <dsp:sp modelId="{11C9ED44-B778-4ABE-ADD1-A7F0F5E3C8CF}">
      <dsp:nvSpPr>
        <dsp:cNvPr id="0" name=""/>
        <dsp:cNvSpPr/>
      </dsp:nvSpPr>
      <dsp:spPr>
        <a:xfrm rot="240000">
          <a:off x="3521047" y="1106726"/>
          <a:ext cx="1459793" cy="680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Phosphorus</a:t>
          </a:r>
          <a:endParaRPr lang="en-US" sz="1700" kern="1200" dirty="0"/>
        </a:p>
      </dsp:txBody>
      <dsp:txXfrm>
        <a:off x="3554247" y="1139926"/>
        <a:ext cx="1393393" cy="6137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03CE1-5F1B-4E4F-8D8D-71AD5A634DC3}">
      <dsp:nvSpPr>
        <dsp:cNvPr id="0" name=""/>
        <dsp:cNvSpPr/>
      </dsp:nvSpPr>
      <dsp:spPr>
        <a:xfrm>
          <a:off x="1259840" y="0"/>
          <a:ext cx="1463040" cy="812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The Mill Creek</a:t>
          </a:r>
          <a:endParaRPr lang="en-US" sz="2100" kern="1200" dirty="0"/>
        </a:p>
      </dsp:txBody>
      <dsp:txXfrm>
        <a:off x="1283646" y="23806"/>
        <a:ext cx="1415428" cy="765188"/>
      </dsp:txXfrm>
    </dsp:sp>
    <dsp:sp modelId="{01C3A0FC-6EAF-4333-B765-0A7ED51DB8DF}">
      <dsp:nvSpPr>
        <dsp:cNvPr id="0" name=""/>
        <dsp:cNvSpPr/>
      </dsp:nvSpPr>
      <dsp:spPr>
        <a:xfrm>
          <a:off x="3373120" y="0"/>
          <a:ext cx="1463040" cy="812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TMDL</a:t>
          </a:r>
          <a:endParaRPr lang="en-US" sz="2100" kern="1200" dirty="0"/>
        </a:p>
      </dsp:txBody>
      <dsp:txXfrm>
        <a:off x="3396926" y="23806"/>
        <a:ext cx="1415428" cy="765188"/>
      </dsp:txXfrm>
    </dsp:sp>
    <dsp:sp modelId="{F62E3290-9DEA-49A3-83EC-6CDCA209D8EA}">
      <dsp:nvSpPr>
        <dsp:cNvPr id="0" name=""/>
        <dsp:cNvSpPr/>
      </dsp:nvSpPr>
      <dsp:spPr>
        <a:xfrm>
          <a:off x="2743200" y="3454400"/>
          <a:ext cx="609600" cy="609600"/>
        </a:xfrm>
        <a:prstGeom prst="triangl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EF6EB4-A535-43EB-9206-A93A981399C9}">
      <dsp:nvSpPr>
        <dsp:cNvPr id="0" name=""/>
        <dsp:cNvSpPr/>
      </dsp:nvSpPr>
      <dsp:spPr>
        <a:xfrm rot="21360000">
          <a:off x="1218641" y="3193179"/>
          <a:ext cx="3658717" cy="25584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36F83F-9B85-4D69-B853-68FDAA52ECF1}">
      <dsp:nvSpPr>
        <dsp:cNvPr id="0" name=""/>
        <dsp:cNvSpPr/>
      </dsp:nvSpPr>
      <dsp:spPr>
        <a:xfrm rot="21360000">
          <a:off x="1224759" y="2732269"/>
          <a:ext cx="1451920" cy="5014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Flood Plain</a:t>
          </a:r>
          <a:endParaRPr lang="en-US" sz="1200" kern="1200" dirty="0"/>
        </a:p>
      </dsp:txBody>
      <dsp:txXfrm>
        <a:off x="1249236" y="2756746"/>
        <a:ext cx="1402966" cy="452458"/>
      </dsp:txXfrm>
    </dsp:sp>
    <dsp:sp modelId="{4A1DB009-C186-4E88-A81E-8F9B546F4A31}">
      <dsp:nvSpPr>
        <dsp:cNvPr id="0" name=""/>
        <dsp:cNvSpPr/>
      </dsp:nvSpPr>
      <dsp:spPr>
        <a:xfrm rot="21360000">
          <a:off x="1184119" y="2195821"/>
          <a:ext cx="1451920" cy="5014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Habitat</a:t>
          </a:r>
          <a:endParaRPr lang="en-US" sz="1200" kern="1200" dirty="0"/>
        </a:p>
      </dsp:txBody>
      <dsp:txXfrm>
        <a:off x="1208596" y="2220298"/>
        <a:ext cx="1402966" cy="452458"/>
      </dsp:txXfrm>
    </dsp:sp>
    <dsp:sp modelId="{EAC23250-4FAE-4E6B-8651-61298CD9E3AB}">
      <dsp:nvSpPr>
        <dsp:cNvPr id="0" name=""/>
        <dsp:cNvSpPr/>
      </dsp:nvSpPr>
      <dsp:spPr>
        <a:xfrm rot="21360000">
          <a:off x="1143479" y="1659373"/>
          <a:ext cx="1451920" cy="5014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Reduced imperviousness</a:t>
          </a:r>
          <a:endParaRPr lang="en-US" sz="1200" kern="1200" dirty="0"/>
        </a:p>
      </dsp:txBody>
      <dsp:txXfrm>
        <a:off x="1167956" y="1683850"/>
        <a:ext cx="1402966" cy="452458"/>
      </dsp:txXfrm>
    </dsp:sp>
    <dsp:sp modelId="{97A5D102-C1DF-404D-846D-58FA10BAB96C}">
      <dsp:nvSpPr>
        <dsp:cNvPr id="0" name=""/>
        <dsp:cNvSpPr/>
      </dsp:nvSpPr>
      <dsp:spPr>
        <a:xfrm rot="21360000">
          <a:off x="1102839" y="1122925"/>
          <a:ext cx="1451920" cy="5014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Education</a:t>
          </a:r>
          <a:endParaRPr lang="en-US" sz="1200" kern="1200" dirty="0"/>
        </a:p>
      </dsp:txBody>
      <dsp:txXfrm>
        <a:off x="1127316" y="1147402"/>
        <a:ext cx="1402966" cy="452458"/>
      </dsp:txXfrm>
    </dsp:sp>
    <dsp:sp modelId="{E3BCF22B-5CCC-4855-A160-9168ADB11C8F}">
      <dsp:nvSpPr>
        <dsp:cNvPr id="0" name=""/>
        <dsp:cNvSpPr/>
      </dsp:nvSpPr>
      <dsp:spPr>
        <a:xfrm rot="21360000">
          <a:off x="3338039" y="2585965"/>
          <a:ext cx="1451920" cy="5014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Flow</a:t>
          </a:r>
          <a:endParaRPr lang="en-US" sz="1200" kern="1200" dirty="0"/>
        </a:p>
      </dsp:txBody>
      <dsp:txXfrm>
        <a:off x="3362516" y="2610442"/>
        <a:ext cx="1402966" cy="452458"/>
      </dsp:txXfrm>
    </dsp:sp>
    <dsp:sp modelId="{B9A75288-EDE5-46C5-B044-3694F370B2EA}">
      <dsp:nvSpPr>
        <dsp:cNvPr id="0" name=""/>
        <dsp:cNvSpPr/>
      </dsp:nvSpPr>
      <dsp:spPr>
        <a:xfrm rot="21360000">
          <a:off x="3297399" y="2049517"/>
          <a:ext cx="1451920" cy="5014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Nitrite/nitrate</a:t>
          </a:r>
          <a:endParaRPr lang="en-US" sz="1200" kern="1200" dirty="0"/>
        </a:p>
      </dsp:txBody>
      <dsp:txXfrm>
        <a:off x="3321876" y="2073994"/>
        <a:ext cx="1402966" cy="452458"/>
      </dsp:txXfrm>
    </dsp:sp>
    <dsp:sp modelId="{3A89DFF3-2E6F-4A1B-B704-08DCAC88A18F}">
      <dsp:nvSpPr>
        <dsp:cNvPr id="0" name=""/>
        <dsp:cNvSpPr/>
      </dsp:nvSpPr>
      <dsp:spPr>
        <a:xfrm rot="21360000">
          <a:off x="3256759" y="1513069"/>
          <a:ext cx="1451920" cy="5014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Phosphorus</a:t>
          </a:r>
          <a:endParaRPr lang="en-US" sz="1200" kern="1200" dirty="0"/>
        </a:p>
      </dsp:txBody>
      <dsp:txXfrm>
        <a:off x="3281236" y="1537546"/>
        <a:ext cx="1402966" cy="452458"/>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5.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6.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7.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8.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sz="quarter" idx="1"/>
          </p:nvPr>
        </p:nvSpPr>
        <p:spPr>
          <a:xfrm>
            <a:off x="4014100" y="0"/>
            <a:ext cx="3070860" cy="468630"/>
          </a:xfrm>
          <a:prstGeom prst="rect">
            <a:avLst/>
          </a:prstGeom>
        </p:spPr>
        <p:txBody>
          <a:bodyPr vert="horz" lIns="94046" tIns="47023" rIns="94046" bIns="47023" rtlCol="0"/>
          <a:lstStyle>
            <a:lvl1pPr algn="r">
              <a:defRPr sz="1200"/>
            </a:lvl1pPr>
          </a:lstStyle>
          <a:p>
            <a:fld id="{DB94ABEA-F1BB-4CFF-A26E-E52B91F869BB}" type="datetimeFigureOut">
              <a:rPr lang="en-US" smtClean="0"/>
              <a:t>6/5/2014</a:t>
            </a:fld>
            <a:endParaRPr lang="en-US"/>
          </a:p>
        </p:txBody>
      </p:sp>
      <p:sp>
        <p:nvSpPr>
          <p:cNvPr id="4" name="Footer Placeholder 3"/>
          <p:cNvSpPr>
            <a:spLocks noGrp="1"/>
          </p:cNvSpPr>
          <p:nvPr>
            <p:ph type="ftr" sz="quarter" idx="2"/>
          </p:nvPr>
        </p:nvSpPr>
        <p:spPr>
          <a:xfrm>
            <a:off x="0" y="8902343"/>
            <a:ext cx="3070860" cy="468630"/>
          </a:xfrm>
          <a:prstGeom prst="rect">
            <a:avLst/>
          </a:prstGeom>
        </p:spPr>
        <p:txBody>
          <a:bodyPr vert="horz" lIns="94046" tIns="47023" rIns="94046" bIns="47023" rtlCol="0" anchor="b"/>
          <a:lstStyle>
            <a:lvl1pPr algn="l">
              <a:defRPr sz="1200"/>
            </a:lvl1pPr>
          </a:lstStyle>
          <a:p>
            <a:endParaRPr lang="en-US"/>
          </a:p>
        </p:txBody>
      </p:sp>
      <p:sp>
        <p:nvSpPr>
          <p:cNvPr id="5" name="Slide Number Placeholder 4"/>
          <p:cNvSpPr>
            <a:spLocks noGrp="1"/>
          </p:cNvSpPr>
          <p:nvPr>
            <p:ph type="sldNum" sz="quarter" idx="3"/>
          </p:nvPr>
        </p:nvSpPr>
        <p:spPr>
          <a:xfrm>
            <a:off x="4014100" y="8902343"/>
            <a:ext cx="3070860" cy="468630"/>
          </a:xfrm>
          <a:prstGeom prst="rect">
            <a:avLst/>
          </a:prstGeom>
        </p:spPr>
        <p:txBody>
          <a:bodyPr vert="horz" lIns="94046" tIns="47023" rIns="94046" bIns="47023" rtlCol="0" anchor="b"/>
          <a:lstStyle>
            <a:lvl1pPr algn="r">
              <a:defRPr sz="1200"/>
            </a:lvl1pPr>
          </a:lstStyle>
          <a:p>
            <a:fld id="{D736CE73-A26C-4BFE-A0ED-AEBD371939C7}" type="slidenum">
              <a:rPr lang="en-US" smtClean="0"/>
              <a:t>‹#›</a:t>
            </a:fld>
            <a:endParaRPr lang="en-US"/>
          </a:p>
        </p:txBody>
      </p:sp>
    </p:spTree>
    <p:extLst>
      <p:ext uri="{BB962C8B-B14F-4D97-AF65-F5344CB8AC3E}">
        <p14:creationId xmlns:p14="http://schemas.microsoft.com/office/powerpoint/2010/main" val="3227349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idx="1"/>
          </p:nvPr>
        </p:nvSpPr>
        <p:spPr>
          <a:xfrm>
            <a:off x="4014100" y="0"/>
            <a:ext cx="3070860" cy="468630"/>
          </a:xfrm>
          <a:prstGeom prst="rect">
            <a:avLst/>
          </a:prstGeom>
        </p:spPr>
        <p:txBody>
          <a:bodyPr vert="horz" lIns="94046" tIns="47023" rIns="94046" bIns="47023" rtlCol="0"/>
          <a:lstStyle>
            <a:lvl1pPr algn="r">
              <a:defRPr sz="1200"/>
            </a:lvl1pPr>
          </a:lstStyle>
          <a:p>
            <a:fld id="{CB645C9A-1794-4CE2-91CE-166C4D3963A1}" type="datetimeFigureOut">
              <a:rPr lang="en-US" smtClean="0"/>
              <a:t>6/5/2014</a:t>
            </a:fld>
            <a:endParaRPr lang="en-US"/>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046" tIns="47023" rIns="94046" bIns="47023" rtlCol="0" anchor="ctr"/>
          <a:lstStyle/>
          <a:p>
            <a:endParaRPr lang="en-US"/>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4046" tIns="47023" rIns="94046" bIns="470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02343"/>
            <a:ext cx="3070860" cy="468630"/>
          </a:xfrm>
          <a:prstGeom prst="rect">
            <a:avLst/>
          </a:prstGeom>
        </p:spPr>
        <p:txBody>
          <a:bodyPr vert="horz" lIns="94046" tIns="47023" rIns="94046" bIns="47023"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4046" tIns="47023" rIns="94046" bIns="47023" rtlCol="0" anchor="b"/>
          <a:lstStyle>
            <a:lvl1pPr algn="r">
              <a:defRPr sz="1200"/>
            </a:lvl1pPr>
          </a:lstStyle>
          <a:p>
            <a:fld id="{D823A1CD-D333-4FD0-A8CB-14B39B8A9BAA}" type="slidenum">
              <a:rPr lang="en-US" smtClean="0"/>
              <a:t>‹#›</a:t>
            </a:fld>
            <a:endParaRPr lang="en-US"/>
          </a:p>
        </p:txBody>
      </p:sp>
    </p:spTree>
    <p:extLst>
      <p:ext uri="{BB962C8B-B14F-4D97-AF65-F5344CB8AC3E}">
        <p14:creationId xmlns:p14="http://schemas.microsoft.com/office/powerpoint/2010/main" val="825823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0396">
              <a:defRPr/>
            </a:pPr>
            <a:r>
              <a:rPr lang="en-US" dirty="0"/>
              <a:t>In the late 1700s, permanent settlement started an onslaught of land clearing, burning and plowing that swept northward like a slow-motion wave.  The Mill Creek Valley was the first land extensively farmed in Southwest Ohio because of its rich soils, relative flatness, abundant groundwater and easy access to Eastern markets.  </a:t>
            </a:r>
            <a:r>
              <a:rPr lang="en-US" b="1" dirty="0"/>
              <a:t>Here is a pioneer farmstead in the Price Hill area.</a:t>
            </a:r>
            <a:endParaRPr lang="en-US" dirty="0"/>
          </a:p>
          <a:p>
            <a:endParaRPr lang="en-US" dirty="0"/>
          </a:p>
        </p:txBody>
      </p:sp>
      <p:sp>
        <p:nvSpPr>
          <p:cNvPr id="4" name="Slide Number Placeholder 3"/>
          <p:cNvSpPr>
            <a:spLocks noGrp="1"/>
          </p:cNvSpPr>
          <p:nvPr>
            <p:ph type="sldNum" sz="quarter" idx="10"/>
          </p:nvPr>
        </p:nvSpPr>
        <p:spPr/>
        <p:txBody>
          <a:bodyPr/>
          <a:lstStyle/>
          <a:p>
            <a:fld id="{35F1688A-410D-427D-A8F7-2C7E923BD76B}"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defTabSz="938828" eaLnBrk="0" hangingPunct="0">
              <a:defRPr>
                <a:solidFill>
                  <a:schemeClr val="tx1"/>
                </a:solidFill>
                <a:latin typeface="Arial" charset="0"/>
              </a:defRPr>
            </a:lvl1pPr>
            <a:lvl2pPr marL="764124" indent="-293894" defTabSz="938828" eaLnBrk="0" hangingPunct="0">
              <a:defRPr>
                <a:solidFill>
                  <a:schemeClr val="tx1"/>
                </a:solidFill>
                <a:latin typeface="Arial" charset="0"/>
              </a:defRPr>
            </a:lvl2pPr>
            <a:lvl3pPr marL="1175576" indent="-235115" defTabSz="938828" eaLnBrk="0" hangingPunct="0">
              <a:defRPr>
                <a:solidFill>
                  <a:schemeClr val="tx1"/>
                </a:solidFill>
                <a:latin typeface="Arial" charset="0"/>
              </a:defRPr>
            </a:lvl3pPr>
            <a:lvl4pPr marL="1645806" indent="-235115" defTabSz="938828" eaLnBrk="0" hangingPunct="0">
              <a:defRPr>
                <a:solidFill>
                  <a:schemeClr val="tx1"/>
                </a:solidFill>
                <a:latin typeface="Arial" charset="0"/>
              </a:defRPr>
            </a:lvl4pPr>
            <a:lvl5pPr marL="2116036" indent="-235115" defTabSz="938828" eaLnBrk="0" hangingPunct="0">
              <a:defRPr>
                <a:solidFill>
                  <a:schemeClr val="tx1"/>
                </a:solidFill>
                <a:latin typeface="Arial" charset="0"/>
              </a:defRPr>
            </a:lvl5pPr>
            <a:lvl6pPr marL="2586266" indent="-235115" defTabSz="938828" eaLnBrk="0" fontAlgn="base" hangingPunct="0">
              <a:spcBef>
                <a:spcPct val="0"/>
              </a:spcBef>
              <a:spcAft>
                <a:spcPct val="0"/>
              </a:spcAft>
              <a:defRPr>
                <a:solidFill>
                  <a:schemeClr val="tx1"/>
                </a:solidFill>
                <a:latin typeface="Arial" charset="0"/>
              </a:defRPr>
            </a:lvl6pPr>
            <a:lvl7pPr marL="3056496" indent="-235115" defTabSz="938828" eaLnBrk="0" fontAlgn="base" hangingPunct="0">
              <a:spcBef>
                <a:spcPct val="0"/>
              </a:spcBef>
              <a:spcAft>
                <a:spcPct val="0"/>
              </a:spcAft>
              <a:defRPr>
                <a:solidFill>
                  <a:schemeClr val="tx1"/>
                </a:solidFill>
                <a:latin typeface="Arial" charset="0"/>
              </a:defRPr>
            </a:lvl7pPr>
            <a:lvl8pPr marL="3526727" indent="-235115" defTabSz="938828" eaLnBrk="0" fontAlgn="base" hangingPunct="0">
              <a:spcBef>
                <a:spcPct val="0"/>
              </a:spcBef>
              <a:spcAft>
                <a:spcPct val="0"/>
              </a:spcAft>
              <a:defRPr>
                <a:solidFill>
                  <a:schemeClr val="tx1"/>
                </a:solidFill>
                <a:latin typeface="Arial" charset="0"/>
              </a:defRPr>
            </a:lvl8pPr>
            <a:lvl9pPr marL="3996957" indent="-235115" defTabSz="938828" eaLnBrk="0" fontAlgn="base" hangingPunct="0">
              <a:spcBef>
                <a:spcPct val="0"/>
              </a:spcBef>
              <a:spcAft>
                <a:spcPct val="0"/>
              </a:spcAft>
              <a:defRPr>
                <a:solidFill>
                  <a:schemeClr val="tx1"/>
                </a:solidFill>
                <a:latin typeface="Arial" charset="0"/>
              </a:defRPr>
            </a:lvl9pPr>
          </a:lstStyle>
          <a:p>
            <a:pPr eaLnBrk="1" hangingPunct="1"/>
            <a:fld id="{8360B700-6597-45D9-80CE-1B1D73333507}" type="slidenum">
              <a:rPr lang="en-US" smtClean="0"/>
              <a:pPr eaLnBrk="1" hangingPunct="1"/>
              <a:t>5</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r>
              <a:rPr lang="en-US" smtClean="0">
                <a:solidFill>
                  <a:srgbClr val="000000"/>
                </a:solidFill>
              </a:rPr>
              <a:t>MCWCC represents a diverse body of stakeholders in the watershed.  Members and partners represent corporations, small businesses, local and state political jurisdictions and organizations, non-profit organizations, residents, volunteers, and students.</a:t>
            </a:r>
            <a:r>
              <a:rPr lang="en-US" smtClean="0"/>
              <a:t> We are a member supported organization and believe strongly in maintaining collaborative partnerships in the Watershed</a:t>
            </a:r>
            <a:br>
              <a:rPr lang="en-US" smtClean="0"/>
            </a:br>
            <a:r>
              <a:rPr lang="en-US" smtClean="0"/>
              <a:t>to successfully meet our mission and vision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Plotting tributaries</a:t>
            </a:r>
            <a:r>
              <a:rPr lang="en-US" baseline="0" dirty="0" smtClean="0"/>
              <a:t> at their point of entry into the Mill Creek as river miles from the Ohio River shows that in 2013 most of the sites were fair to poor.  The Mill Creek above </a:t>
            </a:r>
            <a:r>
              <a:rPr lang="en-US" baseline="0" dirty="0" err="1" smtClean="0"/>
              <a:t>Cresentville</a:t>
            </a:r>
            <a:r>
              <a:rPr lang="en-US" baseline="0" dirty="0" smtClean="0"/>
              <a:t> Road is the only </a:t>
            </a:r>
            <a:r>
              <a:rPr lang="en-US" baseline="0" dirty="0" err="1" smtClean="0"/>
              <a:t>mainstem</a:t>
            </a:r>
            <a:r>
              <a:rPr lang="en-US" baseline="0" dirty="0" smtClean="0"/>
              <a:t> site in our sample regime to show good water quality for the year.  Only 6 </a:t>
            </a:r>
            <a:r>
              <a:rPr lang="en-US" baseline="0" dirty="0" err="1" smtClean="0"/>
              <a:t>tribs</a:t>
            </a:r>
            <a:r>
              <a:rPr lang="en-US" baseline="0" dirty="0" smtClean="0"/>
              <a:t> sites were good or excellent = WWH, meeting the standard of the Clean Water Act (1972).  The worst site was below the mixing of the EFMC with the MC at RM 17.5.  Clearly the reservoirs treated water in the WFMC and Sharon </a:t>
            </a:r>
            <a:r>
              <a:rPr lang="en-US" baseline="0" dirty="0" err="1" smtClean="0"/>
              <a:t>Ck</a:t>
            </a:r>
            <a:r>
              <a:rPr lang="en-US" baseline="0" dirty="0" smtClean="0"/>
              <a:t> making them amongst the cleanest.</a:t>
            </a:r>
            <a:endParaRPr lang="en-US" dirty="0" smtClean="0"/>
          </a:p>
          <a:p>
            <a:endParaRPr lang="en-US" dirty="0"/>
          </a:p>
        </p:txBody>
      </p:sp>
      <p:sp>
        <p:nvSpPr>
          <p:cNvPr id="4" name="Slide Number Placeholder 3"/>
          <p:cNvSpPr>
            <a:spLocks noGrp="1"/>
          </p:cNvSpPr>
          <p:nvPr>
            <p:ph type="sldNum" sz="quarter" idx="10"/>
          </p:nvPr>
        </p:nvSpPr>
        <p:spPr/>
        <p:txBody>
          <a:bodyPr/>
          <a:lstStyle/>
          <a:p>
            <a:fld id="{D823A1CD-D333-4FD0-A8CB-14B39B8A9BAA}" type="slidenum">
              <a:rPr lang="en-US" smtClean="0"/>
              <a:t>19</a:t>
            </a:fld>
            <a:endParaRPr lang="en-US"/>
          </a:p>
        </p:txBody>
      </p:sp>
    </p:spTree>
    <p:extLst>
      <p:ext uri="{BB962C8B-B14F-4D97-AF65-F5344CB8AC3E}">
        <p14:creationId xmlns:p14="http://schemas.microsoft.com/office/powerpoint/2010/main" val="4087794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23A1CD-D333-4FD0-A8CB-14B39B8A9BAA}" type="slidenum">
              <a:rPr lang="en-US" smtClean="0"/>
              <a:t>26</a:t>
            </a:fld>
            <a:endParaRPr lang="en-US"/>
          </a:p>
        </p:txBody>
      </p:sp>
    </p:spTree>
    <p:extLst>
      <p:ext uri="{BB962C8B-B14F-4D97-AF65-F5344CB8AC3E}">
        <p14:creationId xmlns:p14="http://schemas.microsoft.com/office/powerpoint/2010/main" val="786781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260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427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184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1C47FD5-B327-4B71-8B1F-22A9B32ECE13}" type="datetimeFigureOut">
              <a:rPr lang="en-US" smtClean="0"/>
              <a:pPr/>
              <a:t>6/5/2014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4E20D06-18D0-46EB-9D26-69650CA5E146}" type="slidenum">
              <a:rPr lang="en-US" smtClean="0"/>
              <a:pPr/>
              <a:t>‹#›</a:t>
            </a:fld>
            <a:endParaRPr lang="en-US"/>
          </a:p>
        </p:txBody>
      </p:sp>
    </p:spTree>
    <p:extLst>
      <p:ext uri="{BB962C8B-B14F-4D97-AF65-F5344CB8AC3E}">
        <p14:creationId xmlns:p14="http://schemas.microsoft.com/office/powerpoint/2010/main" val="1899886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1C47FD5-B327-4B71-8B1F-22A9B32ECE13}" type="datetimeFigureOut">
              <a:rPr lang="en-US" smtClean="0"/>
              <a:pPr/>
              <a:t>6/5/2014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4E20D06-18D0-46EB-9D26-69650CA5E146}" type="slidenum">
              <a:rPr lang="en-US" smtClean="0"/>
              <a:pPr/>
              <a:t>‹#›</a:t>
            </a:fld>
            <a:endParaRPr lang="en-US"/>
          </a:p>
        </p:txBody>
      </p:sp>
    </p:spTree>
    <p:extLst>
      <p:ext uri="{BB962C8B-B14F-4D97-AF65-F5344CB8AC3E}">
        <p14:creationId xmlns:p14="http://schemas.microsoft.com/office/powerpoint/2010/main" val="3281527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83ECE1-08D0-4D57-852C-A50B85E6EB30}" type="datetimeFigureOut">
              <a:rPr lang="en-US" smtClean="0"/>
              <a:t>6/5/2014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D8D18-7C05-48B5-BEE3-776EB21253E7}" type="slidenum">
              <a:rPr lang="en-US" smtClean="0"/>
              <a:t>‹#›</a:t>
            </a:fld>
            <a:endParaRPr lang="en-US"/>
          </a:p>
        </p:txBody>
      </p:sp>
    </p:spTree>
    <p:extLst>
      <p:ext uri="{BB962C8B-B14F-4D97-AF65-F5344CB8AC3E}">
        <p14:creationId xmlns:p14="http://schemas.microsoft.com/office/powerpoint/2010/main" val="2975915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83ECE1-08D0-4D57-852C-A50B85E6EB30}" type="datetimeFigureOut">
              <a:rPr lang="en-US" smtClean="0"/>
              <a:t>6/5/2014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D8D18-7C05-48B5-BEE3-776EB21253E7}" type="slidenum">
              <a:rPr lang="en-US" smtClean="0"/>
              <a:t>‹#›</a:t>
            </a:fld>
            <a:endParaRPr lang="en-US"/>
          </a:p>
        </p:txBody>
      </p:sp>
    </p:spTree>
    <p:extLst>
      <p:ext uri="{BB962C8B-B14F-4D97-AF65-F5344CB8AC3E}">
        <p14:creationId xmlns:p14="http://schemas.microsoft.com/office/powerpoint/2010/main" val="3755021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83ECE1-08D0-4D57-852C-A50B85E6EB30}" type="datetimeFigureOut">
              <a:rPr lang="en-US" smtClean="0"/>
              <a:t>6/5/2014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D8D18-7C05-48B5-BEE3-776EB21253E7}" type="slidenum">
              <a:rPr lang="en-US" smtClean="0"/>
              <a:t>‹#›</a:t>
            </a:fld>
            <a:endParaRPr lang="en-US"/>
          </a:p>
        </p:txBody>
      </p:sp>
    </p:spTree>
    <p:extLst>
      <p:ext uri="{BB962C8B-B14F-4D97-AF65-F5344CB8AC3E}">
        <p14:creationId xmlns:p14="http://schemas.microsoft.com/office/powerpoint/2010/main" val="3388381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83ECE1-08D0-4D57-852C-A50B85E6EB30}" type="datetimeFigureOut">
              <a:rPr lang="en-US" smtClean="0"/>
              <a:t>6/5/2014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8D8D18-7C05-48B5-BEE3-776EB21253E7}" type="slidenum">
              <a:rPr lang="en-US" smtClean="0"/>
              <a:t>‹#›</a:t>
            </a:fld>
            <a:endParaRPr lang="en-US"/>
          </a:p>
        </p:txBody>
      </p:sp>
    </p:spTree>
    <p:extLst>
      <p:ext uri="{BB962C8B-B14F-4D97-AF65-F5344CB8AC3E}">
        <p14:creationId xmlns:p14="http://schemas.microsoft.com/office/powerpoint/2010/main" val="2078948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83ECE1-08D0-4D57-852C-A50B85E6EB30}" type="datetimeFigureOut">
              <a:rPr lang="en-US" smtClean="0"/>
              <a:t>6/5/2014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8D8D18-7C05-48B5-BEE3-776EB21253E7}" type="slidenum">
              <a:rPr lang="en-US" smtClean="0"/>
              <a:t>‹#›</a:t>
            </a:fld>
            <a:endParaRPr lang="en-US"/>
          </a:p>
        </p:txBody>
      </p:sp>
    </p:spTree>
    <p:extLst>
      <p:ext uri="{BB962C8B-B14F-4D97-AF65-F5344CB8AC3E}">
        <p14:creationId xmlns:p14="http://schemas.microsoft.com/office/powerpoint/2010/main" val="3619108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83ECE1-08D0-4D57-852C-A50B85E6EB30}" type="datetimeFigureOut">
              <a:rPr lang="en-US" smtClean="0"/>
              <a:t>6/5/2014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8D8D18-7C05-48B5-BEE3-776EB21253E7}" type="slidenum">
              <a:rPr lang="en-US" smtClean="0"/>
              <a:t>‹#›</a:t>
            </a:fld>
            <a:endParaRPr lang="en-US"/>
          </a:p>
        </p:txBody>
      </p:sp>
    </p:spTree>
    <p:extLst>
      <p:ext uri="{BB962C8B-B14F-4D97-AF65-F5344CB8AC3E}">
        <p14:creationId xmlns:p14="http://schemas.microsoft.com/office/powerpoint/2010/main" val="884975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339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3ECE1-08D0-4D57-852C-A50B85E6EB30}" type="datetimeFigureOut">
              <a:rPr lang="en-US" smtClean="0"/>
              <a:t>6/5/2014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8D8D18-7C05-48B5-BEE3-776EB21253E7}" type="slidenum">
              <a:rPr lang="en-US" smtClean="0"/>
              <a:t>‹#›</a:t>
            </a:fld>
            <a:endParaRPr lang="en-US"/>
          </a:p>
        </p:txBody>
      </p:sp>
    </p:spTree>
    <p:extLst>
      <p:ext uri="{BB962C8B-B14F-4D97-AF65-F5344CB8AC3E}">
        <p14:creationId xmlns:p14="http://schemas.microsoft.com/office/powerpoint/2010/main" val="254735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83ECE1-08D0-4D57-852C-A50B85E6EB30}" type="datetimeFigureOut">
              <a:rPr lang="en-US" smtClean="0"/>
              <a:t>6/5/2014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8D8D18-7C05-48B5-BEE3-776EB21253E7}" type="slidenum">
              <a:rPr lang="en-US" smtClean="0"/>
              <a:t>‹#›</a:t>
            </a:fld>
            <a:endParaRPr lang="en-US"/>
          </a:p>
        </p:txBody>
      </p:sp>
    </p:spTree>
    <p:extLst>
      <p:ext uri="{BB962C8B-B14F-4D97-AF65-F5344CB8AC3E}">
        <p14:creationId xmlns:p14="http://schemas.microsoft.com/office/powerpoint/2010/main" val="1152013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83ECE1-08D0-4D57-852C-A50B85E6EB30}" type="datetimeFigureOut">
              <a:rPr lang="en-US" smtClean="0"/>
              <a:t>6/5/2014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8D8D18-7C05-48B5-BEE3-776EB21253E7}" type="slidenum">
              <a:rPr lang="en-US" smtClean="0"/>
              <a:t>‹#›</a:t>
            </a:fld>
            <a:endParaRPr lang="en-US"/>
          </a:p>
        </p:txBody>
      </p:sp>
    </p:spTree>
    <p:extLst>
      <p:ext uri="{BB962C8B-B14F-4D97-AF65-F5344CB8AC3E}">
        <p14:creationId xmlns:p14="http://schemas.microsoft.com/office/powerpoint/2010/main" val="320424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83ECE1-08D0-4D57-852C-A50B85E6EB30}" type="datetimeFigureOut">
              <a:rPr lang="en-US" smtClean="0"/>
              <a:t>6/5/2014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D8D18-7C05-48B5-BEE3-776EB21253E7}" type="slidenum">
              <a:rPr lang="en-US" smtClean="0"/>
              <a:t>‹#›</a:t>
            </a:fld>
            <a:endParaRPr lang="en-US"/>
          </a:p>
        </p:txBody>
      </p:sp>
    </p:spTree>
    <p:extLst>
      <p:ext uri="{BB962C8B-B14F-4D97-AF65-F5344CB8AC3E}">
        <p14:creationId xmlns:p14="http://schemas.microsoft.com/office/powerpoint/2010/main" val="42099857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83ECE1-08D0-4D57-852C-A50B85E6EB30}" type="datetimeFigureOut">
              <a:rPr lang="en-US" smtClean="0"/>
              <a:t>6/5/2014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D8D18-7C05-48B5-BEE3-776EB21253E7}" type="slidenum">
              <a:rPr lang="en-US" smtClean="0"/>
              <a:t>‹#›</a:t>
            </a:fld>
            <a:endParaRPr lang="en-US"/>
          </a:p>
        </p:txBody>
      </p:sp>
    </p:spTree>
    <p:extLst>
      <p:ext uri="{BB962C8B-B14F-4D97-AF65-F5344CB8AC3E}">
        <p14:creationId xmlns:p14="http://schemas.microsoft.com/office/powerpoint/2010/main" val="2355769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05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729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909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906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139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096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246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15">
            <a:extLst>
              <a:ext uri="{28A0092B-C50C-407E-A947-70E740481C1C}">
                <a14:useLocalDpi xmlns:a14="http://schemas.microsoft.com/office/drawing/2010/main" val="0"/>
              </a:ext>
            </a:extLst>
          </a:blip>
          <a:srcRect l="3373" t="2317" r="-11044" b="6467"/>
          <a:stretch/>
        </p:blipFill>
        <p:spPr>
          <a:xfrm>
            <a:off x="0" y="0"/>
            <a:ext cx="10189029" cy="6858000"/>
          </a:xfrm>
          <a:prstGeom prst="rect">
            <a:avLst/>
          </a:prstGeom>
        </p:spPr>
      </p:pic>
      <p:pic>
        <p:nvPicPr>
          <p:cNvPr id="3" name="Picture 2"/>
          <p:cNvPicPr>
            <a:picLocks noChangeAspect="1"/>
          </p:cNvPicPr>
          <p:nvPr userDrawn="1"/>
        </p:nvPicPr>
        <p:blipFill rotWithShape="1">
          <a:blip r:embed="rId16" cstate="print">
            <a:extLst>
              <a:ext uri="{28A0092B-C50C-407E-A947-70E740481C1C}">
                <a14:useLocalDpi xmlns:a14="http://schemas.microsoft.com/office/drawing/2010/main" val="0"/>
              </a:ext>
            </a:extLst>
          </a:blip>
          <a:srcRect t="66226" r="54103" b="6995"/>
          <a:stretch/>
        </p:blipFill>
        <p:spPr>
          <a:xfrm>
            <a:off x="7379608" y="71421"/>
            <a:ext cx="1596571" cy="820651"/>
          </a:xfrm>
          <a:prstGeom prst="rect">
            <a:avLst/>
          </a:prstGeom>
        </p:spPr>
      </p:pic>
      <p:pic>
        <p:nvPicPr>
          <p:cNvPr id="4" name="Picture 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357258" y="233312"/>
            <a:ext cx="862695" cy="380756"/>
          </a:xfrm>
          <a:prstGeom prst="rect">
            <a:avLst/>
          </a:prstGeom>
        </p:spPr>
      </p:pic>
    </p:spTree>
    <p:extLst>
      <p:ext uri="{BB962C8B-B14F-4D97-AF65-F5344CB8AC3E}">
        <p14:creationId xmlns:p14="http://schemas.microsoft.com/office/powerpoint/2010/main" val="2683665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3ECE1-08D0-4D57-852C-A50B85E6EB30}" type="datetimeFigureOut">
              <a:rPr lang="en-US" smtClean="0"/>
              <a:t>6/5/2014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D8D18-7C05-48B5-BEE3-776EB21253E7}" type="slidenum">
              <a:rPr lang="en-US" smtClean="0"/>
              <a:t>‹#›</a:t>
            </a:fld>
            <a:endParaRPr lang="en-US"/>
          </a:p>
        </p:txBody>
      </p:sp>
    </p:spTree>
    <p:extLst>
      <p:ext uri="{BB962C8B-B14F-4D97-AF65-F5344CB8AC3E}">
        <p14:creationId xmlns:p14="http://schemas.microsoft.com/office/powerpoint/2010/main" val="317112639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3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18" Type="http://schemas.openxmlformats.org/officeDocument/2006/relationships/diagramLayout" Target="../diagrams/layout7.xml"/><Relationship Id="rId26" Type="http://schemas.microsoft.com/office/2007/relationships/diagramDrawing" Target="../diagrams/drawing8.xml"/><Relationship Id="rId3" Type="http://schemas.openxmlformats.org/officeDocument/2006/relationships/diagramLayout" Target="../diagrams/layout4.xml"/><Relationship Id="rId21" Type="http://schemas.microsoft.com/office/2007/relationships/diagramDrawing" Target="../diagrams/drawing7.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diagramData" Target="../diagrams/data7.xml"/><Relationship Id="rId25" Type="http://schemas.openxmlformats.org/officeDocument/2006/relationships/diagramColors" Target="../diagrams/colors8.xml"/><Relationship Id="rId2" Type="http://schemas.openxmlformats.org/officeDocument/2006/relationships/diagramData" Target="../diagrams/data4.xml"/><Relationship Id="rId16" Type="http://schemas.microsoft.com/office/2007/relationships/diagramDrawing" Target="../diagrams/drawing6.xml"/><Relationship Id="rId20" Type="http://schemas.openxmlformats.org/officeDocument/2006/relationships/diagramColors" Target="../diagrams/colors7.xml"/><Relationship Id="rId1" Type="http://schemas.openxmlformats.org/officeDocument/2006/relationships/slideLayout" Target="../slideLayouts/slideLayout13.xml"/><Relationship Id="rId6" Type="http://schemas.microsoft.com/office/2007/relationships/diagramDrawing" Target="../diagrams/drawing4.xml"/><Relationship Id="rId11" Type="http://schemas.microsoft.com/office/2007/relationships/diagramDrawing" Target="../diagrams/drawing5.xml"/><Relationship Id="rId24" Type="http://schemas.openxmlformats.org/officeDocument/2006/relationships/diagramQuickStyle" Target="../diagrams/quickStyle8.xml"/><Relationship Id="rId5" Type="http://schemas.openxmlformats.org/officeDocument/2006/relationships/diagramColors" Target="../diagrams/colors4.xml"/><Relationship Id="rId15" Type="http://schemas.openxmlformats.org/officeDocument/2006/relationships/diagramColors" Target="../diagrams/colors6.xml"/><Relationship Id="rId23" Type="http://schemas.openxmlformats.org/officeDocument/2006/relationships/diagramLayout" Target="../diagrams/layout8.xml"/><Relationship Id="rId10" Type="http://schemas.openxmlformats.org/officeDocument/2006/relationships/diagramColors" Target="../diagrams/colors5.xml"/><Relationship Id="rId19" Type="http://schemas.openxmlformats.org/officeDocument/2006/relationships/diagramQuickStyle" Target="../diagrams/quickStyle7.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 Id="rId22"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g"/><Relationship Id="rId10" Type="http://schemas.openxmlformats.org/officeDocument/2006/relationships/image" Target="../media/image34.png"/><Relationship Id="rId4" Type="http://schemas.openxmlformats.org/officeDocument/2006/relationships/image" Target="../media/image28.jp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14" y="2161220"/>
            <a:ext cx="3408362" cy="2272892"/>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6250"/>
          <a:stretch/>
        </p:blipFill>
        <p:spPr>
          <a:xfrm>
            <a:off x="6550121" y="4332514"/>
            <a:ext cx="4040778" cy="2525486"/>
          </a:xfrm>
          <a:prstGeom prst="rect">
            <a:avLst/>
          </a:prstGeom>
        </p:spPr>
      </p:pic>
      <p:sp>
        <p:nvSpPr>
          <p:cNvPr id="15" name="Rectangle 4"/>
          <p:cNvSpPr>
            <a:spLocks noChangeArrowheads="1"/>
          </p:cNvSpPr>
          <p:nvPr/>
        </p:nvSpPr>
        <p:spPr bwMode="auto">
          <a:xfrm>
            <a:off x="3597044" y="2174301"/>
            <a:ext cx="5370286" cy="129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b="1" dirty="0" smtClean="0">
                <a:solidFill>
                  <a:srgbClr val="00334D"/>
                </a:solidFill>
              </a:rPr>
              <a:t>Quantifying the Benefits of Improvement Projects in an Urban Watershed</a:t>
            </a:r>
            <a:r>
              <a:rPr lang="en-US" sz="4000" b="1" dirty="0">
                <a:solidFill>
                  <a:srgbClr val="005A78"/>
                </a:solidFill>
              </a:rPr>
              <a:t/>
            </a:r>
            <a:br>
              <a:rPr lang="en-US" sz="4000" b="1" dirty="0">
                <a:solidFill>
                  <a:srgbClr val="005A78"/>
                </a:solidFill>
              </a:rPr>
            </a:br>
            <a:endParaRPr lang="en-US" sz="4000" b="1" baseline="30000" dirty="0">
              <a:solidFill>
                <a:srgbClr val="005A78"/>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629" y="-50345"/>
            <a:ext cx="3524477" cy="263248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8691" r="10330" b="26744"/>
          <a:stretch/>
        </p:blipFill>
        <p:spPr>
          <a:xfrm>
            <a:off x="3490682" y="4332514"/>
            <a:ext cx="3262635" cy="252548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4396"/>
          <a:stretch/>
        </p:blipFill>
        <p:spPr>
          <a:xfrm>
            <a:off x="-14514" y="4332514"/>
            <a:ext cx="3522133" cy="2525486"/>
          </a:xfrm>
          <a:prstGeom prst="rect">
            <a:avLst/>
          </a:prstGeom>
        </p:spPr>
      </p:pic>
    </p:spTree>
    <p:extLst>
      <p:ext uri="{BB962C8B-B14F-4D97-AF65-F5344CB8AC3E}">
        <p14:creationId xmlns:p14="http://schemas.microsoft.com/office/powerpoint/2010/main" val="16091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3133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14" y="0"/>
            <a:ext cx="9144000" cy="6858000"/>
          </a:xfrm>
          <a:prstGeom prst="rect">
            <a:avLst/>
          </a:prstGeom>
        </p:spPr>
      </p:pic>
    </p:spTree>
    <p:extLst>
      <p:ext uri="{BB962C8B-B14F-4D97-AF65-F5344CB8AC3E}">
        <p14:creationId xmlns:p14="http://schemas.microsoft.com/office/powerpoint/2010/main" val="2206218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 name="Rectangle 6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92" name="Rectangle 99"/>
          <p:cNvSpPr>
            <a:spLocks noChangeArrowheads="1"/>
          </p:cNvSpPr>
          <p:nvPr/>
        </p:nvSpPr>
        <p:spPr bwMode="auto">
          <a:xfrm>
            <a:off x="0" y="1114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1816" b="16826"/>
          <a:stretch/>
        </p:blipFill>
        <p:spPr>
          <a:xfrm>
            <a:off x="-72570" y="1"/>
            <a:ext cx="5229595" cy="5733142"/>
          </a:xfrm>
          <a:prstGeom prst="rect">
            <a:avLst/>
          </a:prstGeom>
        </p:spPr>
      </p:pic>
      <p:sp>
        <p:nvSpPr>
          <p:cNvPr id="8" name="Rectangle 7"/>
          <p:cNvSpPr/>
          <p:nvPr/>
        </p:nvSpPr>
        <p:spPr>
          <a:xfrm>
            <a:off x="5112991" y="1264267"/>
            <a:ext cx="3943922" cy="5170646"/>
          </a:xfrm>
          <a:prstGeom prst="rect">
            <a:avLst/>
          </a:prstGeom>
        </p:spPr>
        <p:txBody>
          <a:bodyPr wrap="square">
            <a:spAutoFit/>
          </a:bodyPr>
          <a:lstStyle/>
          <a:p>
            <a:pPr marL="285750" indent="-285750">
              <a:buFont typeface="Arial" panose="020B0604020202020204" pitchFamily="34" charset="0"/>
              <a:buChar char="•"/>
            </a:pPr>
            <a:r>
              <a:rPr lang="en-US" sz="2200" dirty="0"/>
              <a:t>M</a:t>
            </a:r>
            <a:r>
              <a:rPr lang="en-US" sz="2200" dirty="0" smtClean="0"/>
              <a:t>ost </a:t>
            </a:r>
            <a:r>
              <a:rPr lang="en-US" sz="2200" dirty="0"/>
              <a:t>sites </a:t>
            </a:r>
            <a:r>
              <a:rPr lang="en-US" sz="2200" dirty="0" smtClean="0"/>
              <a:t>poor </a:t>
            </a:r>
            <a:r>
              <a:rPr lang="en-US" sz="2200" dirty="0"/>
              <a:t>or very poor in 1992 and fair to marginally good in </a:t>
            </a:r>
            <a:r>
              <a:rPr lang="en-US" sz="2200" dirty="0" smtClean="0"/>
              <a:t>2011</a:t>
            </a:r>
            <a:endParaRPr lang="en-US" sz="2200" dirty="0"/>
          </a:p>
          <a:p>
            <a:pPr marL="285750" indent="-285750">
              <a:buFont typeface="Arial" panose="020B0604020202020204" pitchFamily="34" charset="0"/>
              <a:buChar char="•"/>
            </a:pPr>
            <a:r>
              <a:rPr lang="en-US" sz="2200" dirty="0" smtClean="0"/>
              <a:t>Of </a:t>
            </a:r>
            <a:r>
              <a:rPr lang="en-US" sz="2200" dirty="0"/>
              <a:t>the 76 sites </a:t>
            </a:r>
            <a:r>
              <a:rPr lang="en-US" sz="2200" dirty="0" smtClean="0"/>
              <a:t>evaluated </a:t>
            </a:r>
            <a:r>
              <a:rPr lang="en-US" sz="2200" dirty="0"/>
              <a:t>under the </a:t>
            </a:r>
            <a:r>
              <a:rPr lang="en-US" sz="2200" dirty="0" smtClean="0"/>
              <a:t>WWH suite</a:t>
            </a:r>
            <a:r>
              <a:rPr lang="en-US" sz="2200" dirty="0"/>
              <a:t>:</a:t>
            </a:r>
            <a:r>
              <a:rPr lang="en-US" sz="2200" dirty="0" smtClean="0"/>
              <a:t> </a:t>
            </a:r>
            <a:r>
              <a:rPr lang="en-US" sz="2200" dirty="0"/>
              <a:t>11 were in full attainment of the applicable use tier (WWH‐5; MWH–4), </a:t>
            </a:r>
            <a:r>
              <a:rPr lang="en-US" sz="2200" dirty="0" smtClean="0"/>
              <a:t>21 in partial </a:t>
            </a:r>
            <a:r>
              <a:rPr lang="en-US" sz="2200" dirty="0"/>
              <a:t>attainment (WWH‐15; MWH‐6), and 46 were in non‐attainment (all </a:t>
            </a:r>
            <a:r>
              <a:rPr lang="en-US" sz="2200" dirty="0" smtClean="0"/>
              <a:t>WWH)</a:t>
            </a:r>
          </a:p>
          <a:p>
            <a:pPr marL="285750" indent="-285750">
              <a:buFont typeface="Arial" panose="020B0604020202020204" pitchFamily="34" charset="0"/>
              <a:buChar char="•"/>
            </a:pPr>
            <a:r>
              <a:rPr lang="en-US" sz="2200" dirty="0" smtClean="0"/>
              <a:t>46 </a:t>
            </a:r>
            <a:r>
              <a:rPr lang="en-US" sz="2200" dirty="0"/>
              <a:t>species of fish </a:t>
            </a:r>
            <a:r>
              <a:rPr lang="en-US" sz="2200" dirty="0" smtClean="0"/>
              <a:t>up from 33 </a:t>
            </a:r>
            <a:r>
              <a:rPr lang="en-US" sz="2200" dirty="0"/>
              <a:t>species </a:t>
            </a:r>
            <a:r>
              <a:rPr lang="en-US" sz="2200" dirty="0" smtClean="0"/>
              <a:t>found in 1992</a:t>
            </a:r>
          </a:p>
          <a:p>
            <a:pPr marL="285750" indent="-285750">
              <a:buFont typeface="Arial" panose="020B0604020202020204" pitchFamily="34" charset="0"/>
              <a:buChar char="•"/>
            </a:pPr>
            <a:r>
              <a:rPr lang="en-US" sz="2200" dirty="0" smtClean="0"/>
              <a:t>3 pollutant </a:t>
            </a:r>
            <a:r>
              <a:rPr lang="en-US" sz="2200" dirty="0"/>
              <a:t>intolerant species </a:t>
            </a:r>
            <a:r>
              <a:rPr lang="en-US" sz="2200" dirty="0" smtClean="0"/>
              <a:t>up from </a:t>
            </a:r>
            <a:r>
              <a:rPr lang="en-US" sz="2200" dirty="0"/>
              <a:t>only 1 found </a:t>
            </a:r>
            <a:r>
              <a:rPr lang="en-US" sz="2200" dirty="0" smtClean="0"/>
              <a:t>in 1992</a:t>
            </a:r>
            <a:endParaRPr lang="en-US" sz="2200" dirty="0"/>
          </a:p>
        </p:txBody>
      </p:sp>
      <p:sp>
        <p:nvSpPr>
          <p:cNvPr id="2" name="Rectangle 1"/>
          <p:cNvSpPr/>
          <p:nvPr/>
        </p:nvSpPr>
        <p:spPr>
          <a:xfrm>
            <a:off x="0" y="6258637"/>
            <a:ext cx="5442857" cy="584775"/>
          </a:xfrm>
          <a:prstGeom prst="rect">
            <a:avLst/>
          </a:prstGeom>
        </p:spPr>
        <p:txBody>
          <a:bodyPr wrap="square">
            <a:spAutoFit/>
          </a:bodyPr>
          <a:lstStyle/>
          <a:p>
            <a:r>
              <a:rPr lang="en-US" sz="1600" dirty="0" smtClean="0"/>
              <a:t>Data cited from the Midwest </a:t>
            </a:r>
            <a:r>
              <a:rPr lang="en-US" sz="1600" dirty="0"/>
              <a:t>Biodiversity Institute’s Biological and Water Quality Study of Mill Creek and its Tributaries </a:t>
            </a:r>
            <a:r>
              <a:rPr lang="en-US" sz="1600" dirty="0" smtClean="0"/>
              <a:t>2011</a:t>
            </a:r>
            <a:endParaRPr lang="en-US" sz="1600" dirty="0"/>
          </a:p>
        </p:txBody>
      </p:sp>
    </p:spTree>
    <p:extLst>
      <p:ext uri="{BB962C8B-B14F-4D97-AF65-F5344CB8AC3E}">
        <p14:creationId xmlns:p14="http://schemas.microsoft.com/office/powerpoint/2010/main" val="1893216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087" y="-87084"/>
            <a:ext cx="5359400" cy="708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6"/>
          <p:cNvSpPr txBox="1">
            <a:spLocks noChangeArrowheads="1"/>
          </p:cNvSpPr>
          <p:nvPr/>
        </p:nvSpPr>
        <p:spPr bwMode="auto">
          <a:xfrm>
            <a:off x="5422900" y="1226459"/>
            <a:ext cx="3505200"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00" b="1" dirty="0">
                <a:solidFill>
                  <a:srgbClr val="00334D"/>
                </a:solidFill>
              </a:rPr>
              <a:t>Mill Creek Volunteer Water Quality Monitoring Program</a:t>
            </a:r>
          </a:p>
        </p:txBody>
      </p:sp>
      <p:sp>
        <p:nvSpPr>
          <p:cNvPr id="4" name="TextBox 1"/>
          <p:cNvSpPr txBox="1">
            <a:spLocks noChangeArrowheads="1"/>
          </p:cNvSpPr>
          <p:nvPr/>
        </p:nvSpPr>
        <p:spPr bwMode="auto">
          <a:xfrm>
            <a:off x="5301341" y="2615973"/>
            <a:ext cx="3655787"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 typeface="Arial" charset="0"/>
              <a:buChar char="•"/>
            </a:pPr>
            <a:r>
              <a:rPr lang="en-US" altLang="en-US" sz="2200" dirty="0">
                <a:solidFill>
                  <a:srgbClr val="000000"/>
                </a:solidFill>
                <a:latin typeface="+mn-lt"/>
              </a:rPr>
              <a:t>April-November, once per month</a:t>
            </a:r>
          </a:p>
          <a:p>
            <a:pPr>
              <a:buFont typeface="Arial" charset="0"/>
              <a:buChar char="•"/>
            </a:pPr>
            <a:r>
              <a:rPr lang="en-US" altLang="en-US" sz="2200" dirty="0">
                <a:solidFill>
                  <a:srgbClr val="000000"/>
                </a:solidFill>
                <a:latin typeface="+mn-lt"/>
              </a:rPr>
              <a:t>Grab </a:t>
            </a:r>
            <a:r>
              <a:rPr lang="en-US" altLang="en-US" sz="2200" dirty="0" smtClean="0">
                <a:solidFill>
                  <a:srgbClr val="000000"/>
                </a:solidFill>
                <a:latin typeface="+mn-lt"/>
              </a:rPr>
              <a:t>samples analyzed for pH, TP, nitrate conductivity, turbidity, E coli</a:t>
            </a:r>
          </a:p>
          <a:p>
            <a:pPr>
              <a:buFont typeface="Arial" charset="0"/>
              <a:buChar char="•"/>
            </a:pPr>
            <a:r>
              <a:rPr lang="en-US" altLang="en-US" sz="2200" dirty="0" smtClean="0">
                <a:solidFill>
                  <a:srgbClr val="000000"/>
                </a:solidFill>
                <a:latin typeface="+mn-lt"/>
              </a:rPr>
              <a:t>Provides </a:t>
            </a:r>
            <a:r>
              <a:rPr lang="en-US" altLang="en-US" sz="2200" dirty="0">
                <a:solidFill>
                  <a:srgbClr val="000000"/>
                </a:solidFill>
                <a:latin typeface="+mn-lt"/>
              </a:rPr>
              <a:t>a comprehensive and consistent set of quality data </a:t>
            </a:r>
            <a:endParaRPr lang="en-US" altLang="en-US" sz="2200" dirty="0" smtClean="0">
              <a:solidFill>
                <a:srgbClr val="000000"/>
              </a:solidFill>
              <a:latin typeface="+mn-lt"/>
            </a:endParaRPr>
          </a:p>
          <a:p>
            <a:pPr>
              <a:buFont typeface="Arial" charset="0"/>
              <a:buChar char="•"/>
            </a:pPr>
            <a:r>
              <a:rPr lang="en-US" altLang="en-US" sz="2200" dirty="0" smtClean="0">
                <a:solidFill>
                  <a:srgbClr val="000000"/>
                </a:solidFill>
                <a:latin typeface="+mn-lt"/>
              </a:rPr>
              <a:t>45 regular volunteers </a:t>
            </a:r>
          </a:p>
          <a:p>
            <a:pPr>
              <a:buFont typeface="Arial" charset="0"/>
              <a:buChar char="•"/>
            </a:pPr>
            <a:r>
              <a:rPr lang="en-US" altLang="en-US" sz="2200" dirty="0" smtClean="0">
                <a:solidFill>
                  <a:srgbClr val="000000"/>
                </a:solidFill>
                <a:latin typeface="+mn-lt"/>
              </a:rPr>
              <a:t>Mobile app for data entry and photo collection</a:t>
            </a:r>
            <a:endParaRPr lang="en-US" altLang="en-US" sz="2200" dirty="0">
              <a:solidFill>
                <a:srgbClr val="000000"/>
              </a:solidFill>
            </a:endParaRPr>
          </a:p>
        </p:txBody>
      </p:sp>
    </p:spTree>
    <p:extLst>
      <p:ext uri="{BB962C8B-B14F-4D97-AF65-F5344CB8AC3E}">
        <p14:creationId xmlns:p14="http://schemas.microsoft.com/office/powerpoint/2010/main" val="977479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3251" y="2297862"/>
            <a:ext cx="4227617" cy="3948789"/>
          </a:xfrm>
          <a:noFill/>
        </p:spPr>
        <p:txBody>
          <a:bodyPr/>
          <a:lstStyle/>
          <a:p>
            <a:pPr lvl="1">
              <a:buFont typeface="Arial" panose="020B0604020202020204" pitchFamily="34" charset="0"/>
              <a:buChar char="•"/>
            </a:pPr>
            <a:r>
              <a:rPr lang="en-US" sz="2400" dirty="0" smtClean="0"/>
              <a:t>Baseline </a:t>
            </a:r>
            <a:r>
              <a:rPr lang="en-US" sz="2400" dirty="0" smtClean="0"/>
              <a:t>of data collected and memorialized</a:t>
            </a:r>
            <a:endParaRPr lang="en-US" sz="2400" dirty="0"/>
          </a:p>
          <a:p>
            <a:pPr lvl="1">
              <a:buFont typeface="Arial" panose="020B0604020202020204" pitchFamily="34" charset="0"/>
              <a:buChar char="•"/>
            </a:pPr>
            <a:r>
              <a:rPr lang="en-US" sz="2400" dirty="0" smtClean="0"/>
              <a:t>Nutrients and bacteria are </a:t>
            </a:r>
            <a:r>
              <a:rPr lang="en-US" sz="2400" dirty="0" smtClean="0"/>
              <a:t>high </a:t>
            </a:r>
            <a:r>
              <a:rPr lang="en-US" sz="2400" dirty="0" smtClean="0"/>
              <a:t>however…</a:t>
            </a:r>
          </a:p>
          <a:p>
            <a:pPr lvl="1">
              <a:buFont typeface="Arial" panose="020B0604020202020204" pitchFamily="34" charset="0"/>
              <a:buChar char="•"/>
            </a:pPr>
            <a:r>
              <a:rPr lang="en-US" sz="2400" dirty="0" smtClean="0"/>
              <a:t>Stormwater quality varies by event and by location</a:t>
            </a:r>
          </a:p>
          <a:p>
            <a:pPr lvl="1">
              <a:buFont typeface="Arial" panose="020B0604020202020204" pitchFamily="34" charset="0"/>
              <a:buChar char="•"/>
            </a:pPr>
            <a:r>
              <a:rPr lang="en-US" sz="2400" dirty="0" smtClean="0"/>
              <a:t>Continue building a dependable database</a:t>
            </a:r>
            <a:endParaRPr lang="en-US" sz="2400" dirty="0"/>
          </a:p>
          <a:p>
            <a:pPr lvl="1">
              <a:buFont typeface="Arial" panose="020B0604020202020204" pitchFamily="34" charset="0"/>
              <a:buChar char="•"/>
            </a:pPr>
            <a:r>
              <a:rPr lang="en-US" sz="2400" dirty="0" smtClean="0"/>
              <a:t>Implement improvement </a:t>
            </a:r>
            <a:r>
              <a:rPr lang="en-US" sz="2400" dirty="0"/>
              <a:t/>
            </a:r>
            <a:br>
              <a:rPr lang="en-US" sz="2400" dirty="0"/>
            </a:br>
            <a:r>
              <a:rPr lang="en-US" sz="2400" dirty="0" smtClean="0"/>
              <a:t>projects </a:t>
            </a:r>
            <a:r>
              <a:rPr lang="en-US" sz="2400" dirty="0" smtClean="0"/>
              <a:t>and track results</a:t>
            </a:r>
          </a:p>
        </p:txBody>
      </p:sp>
      <p:sp>
        <p:nvSpPr>
          <p:cNvPr id="2" name="Rectangle 1"/>
          <p:cNvSpPr/>
          <p:nvPr/>
        </p:nvSpPr>
        <p:spPr>
          <a:xfrm>
            <a:off x="4868882" y="1505255"/>
            <a:ext cx="4346369" cy="584775"/>
          </a:xfrm>
          <a:prstGeom prst="rect">
            <a:avLst/>
          </a:prstGeom>
        </p:spPr>
        <p:txBody>
          <a:bodyPr wrap="square">
            <a:spAutoFit/>
          </a:bodyPr>
          <a:lstStyle/>
          <a:p>
            <a:pPr algn="ctr"/>
            <a:r>
              <a:rPr lang="en-US" sz="3200" b="1" dirty="0" smtClean="0">
                <a:solidFill>
                  <a:srgbClr val="00334D"/>
                </a:solidFill>
              </a:rPr>
              <a:t>2013 Program Findings</a:t>
            </a:r>
            <a:endParaRPr lang="en-US" sz="3200" b="1" dirty="0">
              <a:solidFill>
                <a:srgbClr val="00334D"/>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459" y="1797642"/>
            <a:ext cx="5589320" cy="4191990"/>
          </a:xfrm>
          <a:prstGeom prst="rect">
            <a:avLst/>
          </a:prstGeom>
        </p:spPr>
      </p:pic>
    </p:spTree>
    <p:extLst>
      <p:ext uri="{BB962C8B-B14F-4D97-AF65-F5344CB8AC3E}">
        <p14:creationId xmlns:p14="http://schemas.microsoft.com/office/powerpoint/2010/main" val="357192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370" y="1564374"/>
            <a:ext cx="8229600" cy="4868839"/>
          </a:xfrm>
          <a:noFill/>
        </p:spPr>
        <p:txBody>
          <a:bodyPr/>
          <a:lstStyle/>
          <a:p>
            <a:pPr marL="0" indent="0">
              <a:buNone/>
            </a:pPr>
            <a:r>
              <a:rPr lang="en-US" b="1" dirty="0" smtClean="0">
                <a:solidFill>
                  <a:srgbClr val="00334D"/>
                </a:solidFill>
              </a:rPr>
              <a:t>Linking degradation of water quality </a:t>
            </a:r>
            <a:r>
              <a:rPr lang="en-US" b="1" dirty="0" smtClean="0">
                <a:solidFill>
                  <a:srgbClr val="00334D"/>
                </a:solidFill>
              </a:rPr>
              <a:t>to </a:t>
            </a:r>
            <a:r>
              <a:rPr lang="en-US" b="1" dirty="0" smtClean="0">
                <a:solidFill>
                  <a:srgbClr val="00334D"/>
                </a:solidFill>
              </a:rPr>
              <a:t>potential solutions:</a:t>
            </a:r>
            <a:endParaRPr lang="en-US" b="1" dirty="0">
              <a:solidFill>
                <a:srgbClr val="00334D"/>
              </a:solidFill>
            </a:endParaRPr>
          </a:p>
        </p:txBody>
      </p:sp>
      <p:graphicFrame>
        <p:nvGraphicFramePr>
          <p:cNvPr id="4" name="Diagram 3"/>
          <p:cNvGraphicFramePr/>
          <p:nvPr>
            <p:extLst>
              <p:ext uri="{D42A27DB-BD31-4B8C-83A1-F6EECF244321}">
                <p14:modId xmlns:p14="http://schemas.microsoft.com/office/powerpoint/2010/main" val="343930518"/>
              </p:ext>
            </p:extLst>
          </p:nvPr>
        </p:nvGraphicFramePr>
        <p:xfrm>
          <a:off x="677498" y="256957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Vertical Scroll 6"/>
          <p:cNvSpPr/>
          <p:nvPr/>
        </p:nvSpPr>
        <p:spPr>
          <a:xfrm>
            <a:off x="6837529" y="3057099"/>
            <a:ext cx="1924334" cy="1883391"/>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Improvement Project Prescription</a:t>
            </a:r>
          </a:p>
        </p:txBody>
      </p:sp>
    </p:spTree>
    <p:extLst>
      <p:ext uri="{BB962C8B-B14F-4D97-AF65-F5344CB8AC3E}">
        <p14:creationId xmlns:p14="http://schemas.microsoft.com/office/powerpoint/2010/main" val="3126826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68839"/>
          </a:xfrm>
          <a:noFill/>
        </p:spPr>
        <p:txBody>
          <a:bodyPr/>
          <a:lstStyle/>
          <a:p>
            <a:pPr marL="0" indent="0">
              <a:buNone/>
            </a:pPr>
            <a:r>
              <a:rPr lang="en-US" b="1" dirty="0" smtClean="0">
                <a:solidFill>
                  <a:srgbClr val="00334D"/>
                </a:solidFill>
              </a:rPr>
              <a:t>Screening project opportunities based on watershed specific needs:</a:t>
            </a:r>
            <a:endParaRPr lang="en-US" b="1" dirty="0">
              <a:solidFill>
                <a:srgbClr val="00334D"/>
              </a:solidFill>
            </a:endParaRPr>
          </a:p>
        </p:txBody>
      </p:sp>
      <p:graphicFrame>
        <p:nvGraphicFramePr>
          <p:cNvPr id="4" name="Diagram 3"/>
          <p:cNvGraphicFramePr/>
          <p:nvPr>
            <p:extLst>
              <p:ext uri="{D42A27DB-BD31-4B8C-83A1-F6EECF244321}">
                <p14:modId xmlns:p14="http://schemas.microsoft.com/office/powerpoint/2010/main" val="3300144711"/>
              </p:ext>
            </p:extLst>
          </p:nvPr>
        </p:nvGraphicFramePr>
        <p:xfrm>
          <a:off x="2328911" y="2583227"/>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Vertical Scroll 4"/>
          <p:cNvSpPr/>
          <p:nvPr/>
        </p:nvSpPr>
        <p:spPr>
          <a:xfrm>
            <a:off x="464024" y="3029803"/>
            <a:ext cx="1924334" cy="1883391"/>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Refined Prescription</a:t>
            </a:r>
            <a:endParaRPr lang="en-US" dirty="0"/>
          </a:p>
        </p:txBody>
      </p:sp>
    </p:spTree>
    <p:extLst>
      <p:ext uri="{BB962C8B-B14F-4D97-AF65-F5344CB8AC3E}">
        <p14:creationId xmlns:p14="http://schemas.microsoft.com/office/powerpoint/2010/main" val="162659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198650833"/>
              </p:ext>
            </p:extLst>
          </p:nvPr>
        </p:nvGraphicFramePr>
        <p:xfrm>
          <a:off x="314803" y="249177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p:cNvSpPr>
            <a:spLocks noGrp="1"/>
          </p:cNvSpPr>
          <p:nvPr>
            <p:ph idx="1"/>
          </p:nvPr>
        </p:nvSpPr>
        <p:spPr/>
        <p:txBody>
          <a:bodyPr/>
          <a:lstStyle/>
          <a:p>
            <a:pPr marL="0" indent="0">
              <a:buNone/>
            </a:pPr>
            <a:r>
              <a:rPr lang="en-US" b="1" dirty="0" smtClean="0">
                <a:solidFill>
                  <a:srgbClr val="00334D"/>
                </a:solidFill>
              </a:rPr>
              <a:t>Project selection based on local needs:</a:t>
            </a:r>
            <a:endParaRPr lang="en-US" b="1" dirty="0">
              <a:solidFill>
                <a:srgbClr val="00334D"/>
              </a:solidFill>
            </a:endParaRPr>
          </a:p>
        </p:txBody>
      </p:sp>
      <p:sp>
        <p:nvSpPr>
          <p:cNvPr id="6" name="Vertical Scroll 5"/>
          <p:cNvSpPr/>
          <p:nvPr/>
        </p:nvSpPr>
        <p:spPr>
          <a:xfrm>
            <a:off x="6401687" y="2519164"/>
            <a:ext cx="1924334" cy="1883391"/>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Improvement Project</a:t>
            </a:r>
            <a:endParaRPr lang="en-US" dirty="0"/>
          </a:p>
        </p:txBody>
      </p:sp>
    </p:spTree>
    <p:extLst>
      <p:ext uri="{BB962C8B-B14F-4D97-AF65-F5344CB8AC3E}">
        <p14:creationId xmlns:p14="http://schemas.microsoft.com/office/powerpoint/2010/main" val="715168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herchljf\Documents\New Business\Newark\Pictures_031314\IMG_207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522" r="26131"/>
          <a:stretch/>
        </p:blipFill>
        <p:spPr bwMode="auto">
          <a:xfrm flipH="1">
            <a:off x="848217" y="1107210"/>
            <a:ext cx="4013447" cy="524889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501761" y="1376967"/>
            <a:ext cx="3760989" cy="4525963"/>
          </a:xfrm>
          <a:noFill/>
        </p:spPr>
        <p:txBody>
          <a:bodyPr/>
          <a:lstStyle/>
          <a:p>
            <a:pPr marL="0" indent="0">
              <a:buNone/>
            </a:pPr>
            <a:r>
              <a:rPr lang="en-US" sz="2800" b="1" dirty="0" smtClean="0">
                <a:solidFill>
                  <a:srgbClr val="00334D"/>
                </a:solidFill>
              </a:rPr>
              <a:t>Improvement </a:t>
            </a:r>
            <a:r>
              <a:rPr lang="en-US" sz="2800" b="1" dirty="0" smtClean="0">
                <a:solidFill>
                  <a:srgbClr val="00334D"/>
                </a:solidFill>
              </a:rPr>
              <a:t>Projects</a:t>
            </a:r>
            <a:endParaRPr lang="en-US" sz="2800" b="1" dirty="0" smtClean="0">
              <a:solidFill>
                <a:srgbClr val="00334D"/>
              </a:solidFill>
            </a:endParaRPr>
          </a:p>
          <a:p>
            <a:pPr marL="0" indent="0">
              <a:buNone/>
            </a:pPr>
            <a:r>
              <a:rPr lang="en-US" sz="2800" b="1" dirty="0">
                <a:solidFill>
                  <a:srgbClr val="00334D"/>
                </a:solidFill>
              </a:rPr>
              <a:t>S</a:t>
            </a:r>
            <a:r>
              <a:rPr lang="en-US" sz="2800" b="1" dirty="0" smtClean="0">
                <a:solidFill>
                  <a:srgbClr val="00334D"/>
                </a:solidFill>
              </a:rPr>
              <a:t>hould </a:t>
            </a:r>
            <a:r>
              <a:rPr lang="en-US" sz="2800" b="1" dirty="0" smtClean="0">
                <a:solidFill>
                  <a:srgbClr val="00334D"/>
                </a:solidFill>
              </a:rPr>
              <a:t>P</a:t>
            </a:r>
            <a:r>
              <a:rPr lang="en-US" sz="2800" b="1" dirty="0" smtClean="0">
                <a:solidFill>
                  <a:srgbClr val="00334D"/>
                </a:solidFill>
              </a:rPr>
              <a:t>rovide:</a:t>
            </a:r>
            <a:endParaRPr lang="en-US" sz="2800" b="1" dirty="0" smtClean="0">
              <a:solidFill>
                <a:srgbClr val="00334D"/>
              </a:solidFill>
            </a:endParaRPr>
          </a:p>
          <a:p>
            <a:pPr marL="0" indent="0">
              <a:buNone/>
            </a:pPr>
            <a:r>
              <a:rPr lang="en-US" sz="2400" dirty="0"/>
              <a:t>Increased assimilative capacity</a:t>
            </a:r>
          </a:p>
          <a:p>
            <a:r>
              <a:rPr lang="en-US" sz="2400" dirty="0"/>
              <a:t>Habitat</a:t>
            </a:r>
          </a:p>
          <a:p>
            <a:r>
              <a:rPr lang="en-US" sz="2400" dirty="0"/>
              <a:t>Water </a:t>
            </a:r>
            <a:r>
              <a:rPr lang="en-US" sz="2400" dirty="0" smtClean="0"/>
              <a:t>chemistry</a:t>
            </a:r>
            <a:endParaRPr lang="en-US" sz="2400" dirty="0"/>
          </a:p>
          <a:p>
            <a:r>
              <a:rPr lang="en-US" sz="2400" dirty="0"/>
              <a:t>Flow control</a:t>
            </a:r>
          </a:p>
          <a:p>
            <a:pPr marL="0" indent="0">
              <a:buNone/>
            </a:pPr>
            <a:r>
              <a:rPr lang="en-US" sz="2400" dirty="0" smtClean="0"/>
              <a:t>Return </a:t>
            </a:r>
            <a:r>
              <a:rPr lang="en-US" sz="2400" dirty="0" smtClean="0"/>
              <a:t>on investment</a:t>
            </a:r>
          </a:p>
          <a:p>
            <a:r>
              <a:rPr lang="en-US" sz="2400" dirty="0" smtClean="0"/>
              <a:t>Life </a:t>
            </a:r>
            <a:r>
              <a:rPr lang="en-US" sz="2400" dirty="0" smtClean="0"/>
              <a:t>cycle </a:t>
            </a:r>
            <a:r>
              <a:rPr lang="en-US" sz="2400" dirty="0"/>
              <a:t>c</a:t>
            </a:r>
            <a:r>
              <a:rPr lang="en-US" sz="2400" dirty="0" smtClean="0"/>
              <a:t>ost </a:t>
            </a:r>
            <a:r>
              <a:rPr lang="en-US" sz="2400" dirty="0"/>
              <a:t>d</a:t>
            </a:r>
            <a:r>
              <a:rPr lang="en-US" sz="2400" dirty="0" smtClean="0"/>
              <a:t>ata</a:t>
            </a:r>
            <a:endParaRPr lang="en-US" sz="2400" dirty="0" smtClean="0"/>
          </a:p>
          <a:p>
            <a:r>
              <a:rPr lang="en-US" sz="2400" dirty="0" smtClean="0"/>
              <a:t>Performance metrics</a:t>
            </a:r>
          </a:p>
          <a:p>
            <a:r>
              <a:rPr lang="en-US" sz="2400" dirty="0" smtClean="0"/>
              <a:t>Cost / performance ratio</a:t>
            </a:r>
          </a:p>
          <a:p>
            <a:endParaRPr lang="en-US" sz="2400" dirty="0"/>
          </a:p>
        </p:txBody>
      </p:sp>
      <p:pic>
        <p:nvPicPr>
          <p:cNvPr id="1029" name="Picture 5" descr="C:\Users\herchljf\Documents\Projects\MSDGC\MSD Green Demo Projects\Evanston Aquatic Center\Photos\EAC_2010.06.08 (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2653"/>
          <a:stretch/>
        </p:blipFill>
        <p:spPr bwMode="auto">
          <a:xfrm>
            <a:off x="848217" y="1015502"/>
            <a:ext cx="4013446" cy="52488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l="21117" t="9827" r="29939"/>
          <a:stretch>
            <a:fillRect/>
          </a:stretch>
        </p:blipFill>
        <p:spPr bwMode="auto">
          <a:xfrm>
            <a:off x="1" y="0"/>
            <a:ext cx="2657919" cy="275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5">
            <a:extLst>
              <a:ext uri="{28A0092B-C50C-407E-A947-70E740481C1C}">
                <a14:useLocalDpi xmlns:a14="http://schemas.microsoft.com/office/drawing/2010/main" val="0"/>
              </a:ext>
            </a:extLst>
          </a:blip>
          <a:srcRect l="20714" r="22075"/>
          <a:stretch>
            <a:fillRect/>
          </a:stretch>
        </p:blipFill>
        <p:spPr bwMode="auto">
          <a:xfrm>
            <a:off x="2542991" y="0"/>
            <a:ext cx="2800902" cy="275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5579" r="6004"/>
          <a:stretch/>
        </p:blipFill>
        <p:spPr>
          <a:xfrm>
            <a:off x="1" y="2752940"/>
            <a:ext cx="5343900" cy="4105060"/>
          </a:xfrm>
          <a:prstGeom prst="rect">
            <a:avLst/>
          </a:prstGeom>
        </p:spPr>
      </p:pic>
    </p:spTree>
    <p:extLst>
      <p:ext uri="{BB962C8B-B14F-4D97-AF65-F5344CB8AC3E}">
        <p14:creationId xmlns:p14="http://schemas.microsoft.com/office/powerpoint/2010/main" val="79464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auto">
          <a:xfrm>
            <a:off x="246733" y="1229723"/>
            <a:ext cx="8636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smtClean="0">
                <a:solidFill>
                  <a:srgbClr val="00334D"/>
                </a:solidFill>
              </a:rPr>
              <a:t>Strategic Investment of  Limited Funding</a:t>
            </a:r>
          </a:p>
        </p:txBody>
      </p:sp>
      <p:sp>
        <p:nvSpPr>
          <p:cNvPr id="3" name="Rectangle 2"/>
          <p:cNvSpPr/>
          <p:nvPr/>
        </p:nvSpPr>
        <p:spPr>
          <a:xfrm>
            <a:off x="246732" y="1980053"/>
            <a:ext cx="2888353" cy="5355312"/>
          </a:xfrm>
          <a:prstGeom prst="rect">
            <a:avLst/>
          </a:prstGeom>
        </p:spPr>
        <p:txBody>
          <a:bodyPr wrap="square" numCol="1">
            <a:spAutoFit/>
          </a:bodyPr>
          <a:lstStyle/>
          <a:p>
            <a:pPr marL="342900" indent="-342900">
              <a:buFont typeface="Arial" panose="020B0604020202020204" pitchFamily="34" charset="0"/>
              <a:buChar char="•"/>
            </a:pPr>
            <a:r>
              <a:rPr lang="en-US" sz="2400" dirty="0"/>
              <a:t>W</a:t>
            </a:r>
            <a:r>
              <a:rPr lang="en-US" sz="2400" dirty="0" smtClean="0"/>
              <a:t>ater quality and quantity improvements: attainment</a:t>
            </a:r>
          </a:p>
          <a:p>
            <a:pPr marL="342900" indent="-342900">
              <a:buFont typeface="Arial" panose="020B0604020202020204" pitchFamily="34" charset="0"/>
              <a:buChar char="•"/>
            </a:pPr>
            <a:r>
              <a:rPr lang="en-US" sz="2400" dirty="0" smtClean="0"/>
              <a:t>Maintenance efficiencies</a:t>
            </a:r>
          </a:p>
          <a:p>
            <a:pPr marL="342900" indent="-342900">
              <a:buFont typeface="Arial" panose="020B0604020202020204" pitchFamily="34" charset="0"/>
              <a:buChar char="•"/>
            </a:pPr>
            <a:r>
              <a:rPr lang="en-US" sz="2400" dirty="0" smtClean="0"/>
              <a:t>Habitat improvement</a:t>
            </a:r>
          </a:p>
          <a:p>
            <a:pPr marL="342900" indent="-342900">
              <a:buFont typeface="Arial" panose="020B0604020202020204" pitchFamily="34" charset="0"/>
              <a:buChar char="•"/>
            </a:pPr>
            <a:r>
              <a:rPr lang="en-US" sz="2400" dirty="0" smtClean="0"/>
              <a:t>Recreation</a:t>
            </a:r>
          </a:p>
          <a:p>
            <a:pPr marL="342900" indent="-342900">
              <a:buFont typeface="Arial" panose="020B0604020202020204" pitchFamily="34" charset="0"/>
              <a:buChar char="•"/>
            </a:pPr>
            <a:r>
              <a:rPr lang="en-US" sz="2400" dirty="0" smtClean="0"/>
              <a:t>Economic development</a:t>
            </a:r>
          </a:p>
          <a:p>
            <a:pPr marL="342900" indent="-342900">
              <a:buFont typeface="Arial" panose="020B0604020202020204" pitchFamily="34" charset="0"/>
              <a:buChar char="•"/>
            </a:pPr>
            <a:r>
              <a:rPr lang="en-US" sz="2400" dirty="0" smtClean="0"/>
              <a:t>Quality of life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grpSp>
        <p:nvGrpSpPr>
          <p:cNvPr id="6" name="Group 5"/>
          <p:cNvGrpSpPr/>
          <p:nvPr/>
        </p:nvGrpSpPr>
        <p:grpSpPr>
          <a:xfrm>
            <a:off x="3323767" y="1994567"/>
            <a:ext cx="6095999" cy="4877947"/>
            <a:chOff x="3381979" y="1367971"/>
            <a:chExt cx="5791054" cy="4586515"/>
          </a:xfrm>
        </p:grpSpPr>
        <p:pic>
          <p:nvPicPr>
            <p:cNvPr id="4" name="Picture 2"/>
            <p:cNvPicPr>
              <a:picLocks noChangeAspect="1" noChangeArrowheads="1"/>
            </p:cNvPicPr>
            <p:nvPr/>
          </p:nvPicPr>
          <p:blipFill rotWithShape="1">
            <a:blip r:embed="rId3" cstate="print"/>
            <a:srcRect l="2156" t="2788" r="2402" b="3029"/>
            <a:stretch/>
          </p:blipFill>
          <p:spPr bwMode="auto">
            <a:xfrm>
              <a:off x="3381979" y="1367971"/>
              <a:ext cx="5791054" cy="4586515"/>
            </a:xfrm>
            <a:prstGeom prst="rect">
              <a:avLst/>
            </a:prstGeom>
            <a:noFill/>
            <a:ln w="9525">
              <a:noFill/>
              <a:miter lim="800000"/>
              <a:headEnd/>
              <a:tailEnd/>
            </a:ln>
          </p:spPr>
        </p:pic>
        <p:sp>
          <p:nvSpPr>
            <p:cNvPr id="5" name="Rectangle 4"/>
            <p:cNvSpPr/>
            <p:nvPr/>
          </p:nvSpPr>
          <p:spPr>
            <a:xfrm>
              <a:off x="7997371" y="5540768"/>
              <a:ext cx="1175662" cy="413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753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2" descr="PPT_Masth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a:stretch/>
        </p:blipFill>
        <p:spPr>
          <a:xfrm>
            <a:off x="4038600" y="-1355"/>
            <a:ext cx="5105400" cy="6706956"/>
          </a:xfrm>
          <a:prstGeom prst="rect">
            <a:avLst/>
          </a:prstGeom>
        </p:spPr>
      </p:pic>
      <p:sp>
        <p:nvSpPr>
          <p:cNvPr id="6" name="Rectangle 5"/>
          <p:cNvSpPr/>
          <p:nvPr/>
        </p:nvSpPr>
        <p:spPr>
          <a:xfrm>
            <a:off x="4114800" y="0"/>
            <a:ext cx="21336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86053" y="-70920"/>
            <a:ext cx="7434147" cy="7081320"/>
          </a:xfrm>
          <a:prstGeom prst="rect">
            <a:avLst/>
          </a:prstGeom>
        </p:spPr>
      </p:pic>
      <p:sp>
        <p:nvSpPr>
          <p:cNvPr id="11" name="Rectangle 10"/>
          <p:cNvSpPr/>
          <p:nvPr/>
        </p:nvSpPr>
        <p:spPr>
          <a:xfrm>
            <a:off x="1" y="0"/>
            <a:ext cx="4572794" cy="190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257800" y="-76200"/>
            <a:ext cx="3657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4"/>
          <p:cNvSpPr>
            <a:spLocks noChangeArrowheads="1"/>
          </p:cNvSpPr>
          <p:nvPr/>
        </p:nvSpPr>
        <p:spPr bwMode="auto">
          <a:xfrm>
            <a:off x="228600" y="228600"/>
            <a:ext cx="3124200" cy="129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3000" b="1" dirty="0" smtClean="0">
                <a:solidFill>
                  <a:srgbClr val="00334D"/>
                </a:solidFill>
              </a:rPr>
              <a:t>The Mill Creek Watershed</a:t>
            </a:r>
            <a:r>
              <a:rPr lang="en-US" sz="3000" b="1" dirty="0">
                <a:solidFill>
                  <a:srgbClr val="005A78"/>
                </a:solidFill>
              </a:rPr>
              <a:t/>
            </a:r>
            <a:br>
              <a:rPr lang="en-US" sz="3000" b="1" dirty="0">
                <a:solidFill>
                  <a:srgbClr val="005A78"/>
                </a:solidFill>
              </a:rPr>
            </a:br>
            <a:endParaRPr lang="en-US" sz="2400" b="1" baseline="30000" dirty="0">
              <a:solidFill>
                <a:srgbClr val="005A78"/>
              </a:solidFill>
            </a:endParaRPr>
          </a:p>
        </p:txBody>
      </p:sp>
      <p:sp>
        <p:nvSpPr>
          <p:cNvPr id="8" name="Rectangle 5"/>
          <p:cNvSpPr>
            <a:spLocks noChangeArrowheads="1"/>
          </p:cNvSpPr>
          <p:nvPr/>
        </p:nvSpPr>
        <p:spPr bwMode="auto">
          <a:xfrm>
            <a:off x="108858" y="2573681"/>
            <a:ext cx="3810000" cy="33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98463" indent="-342900">
              <a:buFont typeface="Arial" pitchFamily="34" charset="0"/>
              <a:buChar char="•"/>
              <a:tabLst>
                <a:tab pos="225425" algn="l"/>
              </a:tabLst>
            </a:pPr>
            <a:r>
              <a:rPr lang="en-US" sz="2200" dirty="0" smtClean="0">
                <a:solidFill>
                  <a:srgbClr val="000000"/>
                </a:solidFill>
              </a:rPr>
              <a:t>166 </a:t>
            </a:r>
            <a:r>
              <a:rPr lang="en-US" sz="2200" dirty="0">
                <a:solidFill>
                  <a:srgbClr val="000000"/>
                </a:solidFill>
              </a:rPr>
              <a:t>square </a:t>
            </a:r>
            <a:r>
              <a:rPr lang="en-US" sz="2200" dirty="0" smtClean="0">
                <a:solidFill>
                  <a:srgbClr val="000000"/>
                </a:solidFill>
              </a:rPr>
              <a:t>miles</a:t>
            </a:r>
          </a:p>
          <a:p>
            <a:pPr marL="398463" indent="-342900">
              <a:buFont typeface="Arial" pitchFamily="34" charset="0"/>
              <a:buChar char="•"/>
              <a:tabLst>
                <a:tab pos="225425" algn="l"/>
              </a:tabLst>
            </a:pPr>
            <a:r>
              <a:rPr lang="en-US" sz="2200" dirty="0" smtClean="0">
                <a:solidFill>
                  <a:srgbClr val="000000"/>
                </a:solidFill>
              </a:rPr>
              <a:t>450,000 residents</a:t>
            </a:r>
          </a:p>
          <a:p>
            <a:pPr marL="398463" indent="-342900">
              <a:buFont typeface="Arial" pitchFamily="34" charset="0"/>
              <a:buChar char="•"/>
              <a:tabLst>
                <a:tab pos="225425" algn="l"/>
              </a:tabLst>
            </a:pPr>
            <a:r>
              <a:rPr lang="en-US" sz="2200" dirty="0" smtClean="0">
                <a:solidFill>
                  <a:srgbClr val="000000"/>
                </a:solidFill>
              </a:rPr>
              <a:t>28 </a:t>
            </a:r>
            <a:r>
              <a:rPr lang="en-US" sz="2200" dirty="0">
                <a:solidFill>
                  <a:srgbClr val="000000"/>
                </a:solidFill>
              </a:rPr>
              <a:t>miles of stream </a:t>
            </a:r>
            <a:r>
              <a:rPr lang="en-US" sz="2200" dirty="0" smtClean="0">
                <a:solidFill>
                  <a:srgbClr val="000000"/>
                </a:solidFill>
              </a:rPr>
              <a:t>length </a:t>
            </a:r>
            <a:r>
              <a:rPr lang="en-US" sz="2200" dirty="0">
                <a:solidFill>
                  <a:srgbClr val="000000"/>
                </a:solidFill>
              </a:rPr>
              <a:t>on main </a:t>
            </a:r>
            <a:r>
              <a:rPr lang="en-US" sz="2200" dirty="0" smtClean="0">
                <a:solidFill>
                  <a:srgbClr val="000000"/>
                </a:solidFill>
              </a:rPr>
              <a:t>stem</a:t>
            </a:r>
          </a:p>
          <a:p>
            <a:pPr marL="398463" indent="-342900">
              <a:buFont typeface="Arial" pitchFamily="34" charset="0"/>
              <a:buChar char="•"/>
              <a:tabLst>
                <a:tab pos="225425" algn="l"/>
              </a:tabLst>
            </a:pPr>
            <a:r>
              <a:rPr lang="en-US" sz="2200" dirty="0">
                <a:solidFill>
                  <a:srgbClr val="000000"/>
                </a:solidFill>
              </a:rPr>
              <a:t>a</a:t>
            </a:r>
            <a:r>
              <a:rPr lang="en-US" sz="2200" dirty="0" smtClean="0">
                <a:solidFill>
                  <a:srgbClr val="000000"/>
                </a:solidFill>
              </a:rPr>
              <a:t>verage 34% impervious surface</a:t>
            </a:r>
          </a:p>
          <a:p>
            <a:pPr marL="398463" indent="-342900">
              <a:buFont typeface="Arial" pitchFamily="34" charset="0"/>
              <a:buChar char="•"/>
              <a:tabLst>
                <a:tab pos="225425" algn="l"/>
              </a:tabLst>
            </a:pPr>
            <a:r>
              <a:rPr lang="en-US" sz="2200" dirty="0">
                <a:solidFill>
                  <a:srgbClr val="000000"/>
                </a:solidFill>
              </a:rPr>
              <a:t>34 communities</a:t>
            </a:r>
          </a:p>
          <a:p>
            <a:pPr marL="398463" indent="-342900">
              <a:buFont typeface="Arial" pitchFamily="34" charset="0"/>
              <a:buChar char="•"/>
              <a:tabLst>
                <a:tab pos="225425" algn="l"/>
              </a:tabLst>
            </a:pPr>
            <a:r>
              <a:rPr lang="en-US" sz="2200" dirty="0">
                <a:solidFill>
                  <a:srgbClr val="000000"/>
                </a:solidFill>
              </a:rPr>
              <a:t>2 counties</a:t>
            </a:r>
          </a:p>
          <a:p>
            <a:pPr marL="398463" indent="-342900">
              <a:buFont typeface="Arial" pitchFamily="34" charset="0"/>
              <a:buChar char="•"/>
              <a:tabLst>
                <a:tab pos="225425" algn="l"/>
              </a:tabLst>
            </a:pPr>
            <a:r>
              <a:rPr lang="en-US" sz="2200" dirty="0">
                <a:solidFill>
                  <a:srgbClr val="000000"/>
                </a:solidFill>
              </a:rPr>
              <a:t>1 conservancy </a:t>
            </a:r>
            <a:r>
              <a:rPr lang="en-US" sz="2200" dirty="0" smtClean="0">
                <a:solidFill>
                  <a:srgbClr val="000000"/>
                </a:solidFill>
              </a:rPr>
              <a:t>district</a:t>
            </a:r>
          </a:p>
          <a:p>
            <a:pPr marL="398463" indent="-342900">
              <a:buFont typeface="Arial" pitchFamily="34" charset="0"/>
              <a:buChar char="•"/>
              <a:tabLst>
                <a:tab pos="225425" algn="l"/>
              </a:tabLst>
            </a:pPr>
            <a:r>
              <a:rPr lang="en-US" sz="2200" dirty="0" smtClean="0"/>
              <a:t>3 wastewater utilities</a:t>
            </a:r>
          </a:p>
          <a:p>
            <a:pPr marL="398463" indent="-342900">
              <a:buFont typeface="Arial" pitchFamily="34" charset="0"/>
              <a:buChar char="•"/>
              <a:tabLst>
                <a:tab pos="225425" algn="l"/>
              </a:tabLst>
            </a:pPr>
            <a:r>
              <a:rPr lang="en-US" sz="2200" dirty="0" smtClean="0"/>
              <a:t>5 drinking </a:t>
            </a:r>
            <a:r>
              <a:rPr lang="en-US" sz="2200" dirty="0"/>
              <a:t>water </a:t>
            </a:r>
            <a:r>
              <a:rPr lang="en-US" sz="2200" dirty="0" smtClean="0"/>
              <a:t>utilities</a:t>
            </a:r>
          </a:p>
          <a:p>
            <a:pPr marL="398463" indent="-342900">
              <a:buFont typeface="Arial" pitchFamily="34" charset="0"/>
              <a:buChar char="•"/>
              <a:tabLst>
                <a:tab pos="225425" algn="l"/>
              </a:tabLst>
            </a:pPr>
            <a:r>
              <a:rPr lang="en-US" sz="2200" dirty="0" smtClean="0"/>
              <a:t>10 MS4s and many more industrial NPDES permit-holders</a:t>
            </a:r>
          </a:p>
          <a:p>
            <a:pPr marL="55563">
              <a:tabLst>
                <a:tab pos="225425" algn="l"/>
              </a:tabLst>
            </a:pPr>
            <a:endParaRPr lang="en-US" sz="2400" dirty="0" smtClean="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3911" y="382320"/>
            <a:ext cx="1399215" cy="1140360"/>
          </a:xfrm>
          <a:prstGeom prst="rect">
            <a:avLst/>
          </a:prstGeom>
        </p:spPr>
      </p:pic>
    </p:spTree>
    <p:extLst>
      <p:ext uri="{BB962C8B-B14F-4D97-AF65-F5344CB8AC3E}">
        <p14:creationId xmlns:p14="http://schemas.microsoft.com/office/powerpoint/2010/main" val="1009818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6009" y="2320492"/>
            <a:ext cx="3076547" cy="230574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6708" y="4610691"/>
            <a:ext cx="3079301" cy="230947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5717" y="11017"/>
            <a:ext cx="3079300" cy="23094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5715" y="2329283"/>
            <a:ext cx="3079301" cy="230947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8372" y="4632136"/>
            <a:ext cx="3174780" cy="229845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56" y="11016"/>
            <a:ext cx="3079300" cy="2309475"/>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738" t="12531" r="306" b="30763"/>
          <a:stretch/>
        </p:blipFill>
        <p:spPr>
          <a:xfrm>
            <a:off x="-87254" y="2324888"/>
            <a:ext cx="3079298" cy="2318265"/>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630" y="4621708"/>
            <a:ext cx="3087345" cy="2315509"/>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72046" y="0"/>
            <a:ext cx="3093988" cy="2320491"/>
          </a:xfrm>
          <a:prstGeom prst="rect">
            <a:avLst/>
          </a:prstGeom>
        </p:spPr>
      </p:pic>
    </p:spTree>
    <p:extLst>
      <p:ext uri="{BB962C8B-B14F-4D97-AF65-F5344CB8AC3E}">
        <p14:creationId xmlns:p14="http://schemas.microsoft.com/office/powerpoint/2010/main" val="2032715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auto">
          <a:xfrm>
            <a:off x="4564733" y="1229723"/>
            <a:ext cx="4318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smtClean="0">
                <a:solidFill>
                  <a:srgbClr val="00334D"/>
                </a:solidFill>
              </a:rPr>
              <a:t>Moving Forward</a:t>
            </a:r>
          </a:p>
        </p:txBody>
      </p:sp>
      <p:sp>
        <p:nvSpPr>
          <p:cNvPr id="3" name="TextBox 1"/>
          <p:cNvSpPr txBox="1">
            <a:spLocks noChangeArrowheads="1"/>
          </p:cNvSpPr>
          <p:nvPr/>
        </p:nvSpPr>
        <p:spPr bwMode="auto">
          <a:xfrm>
            <a:off x="4759289" y="2003614"/>
            <a:ext cx="4130221"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 typeface="Arial" charset="0"/>
              <a:buChar char="•"/>
            </a:pPr>
            <a:r>
              <a:rPr lang="en-US" altLang="en-US" sz="2200" dirty="0" smtClean="0">
                <a:solidFill>
                  <a:srgbClr val="000000"/>
                </a:solidFill>
                <a:latin typeface="+mn-lt"/>
              </a:rPr>
              <a:t>Pre and post-construction flow and chemistry monitoring </a:t>
            </a:r>
          </a:p>
          <a:p>
            <a:pPr>
              <a:buFont typeface="Arial" charset="0"/>
              <a:buChar char="•"/>
            </a:pPr>
            <a:r>
              <a:rPr lang="en-US" altLang="en-US" sz="2200" dirty="0" smtClean="0">
                <a:solidFill>
                  <a:srgbClr val="000000"/>
                </a:solidFill>
                <a:latin typeface="+mn-lt"/>
              </a:rPr>
              <a:t>Flow data at key locations in the watershed</a:t>
            </a:r>
          </a:p>
          <a:p>
            <a:pPr>
              <a:buFont typeface="Arial" charset="0"/>
              <a:buChar char="•"/>
            </a:pPr>
            <a:r>
              <a:rPr lang="en-US" altLang="en-US" sz="2200" dirty="0" err="1" smtClean="0">
                <a:solidFill>
                  <a:srgbClr val="000000"/>
                </a:solidFill>
                <a:latin typeface="+mn-lt"/>
              </a:rPr>
              <a:t>Macroinvertebrate</a:t>
            </a:r>
            <a:r>
              <a:rPr lang="en-US" altLang="en-US" sz="2200" dirty="0" smtClean="0">
                <a:solidFill>
                  <a:srgbClr val="000000"/>
                </a:solidFill>
                <a:latin typeface="+mn-lt"/>
              </a:rPr>
              <a:t> sampling </a:t>
            </a:r>
          </a:p>
          <a:p>
            <a:pPr>
              <a:buFont typeface="Arial" charset="0"/>
              <a:buChar char="•"/>
            </a:pPr>
            <a:r>
              <a:rPr lang="en-US" altLang="en-US" sz="2200" dirty="0" smtClean="0">
                <a:solidFill>
                  <a:srgbClr val="000000"/>
                </a:solidFill>
                <a:latin typeface="+mn-lt"/>
              </a:rPr>
              <a:t>Succession of flora and fauna at restored wetland and stream </a:t>
            </a:r>
            <a:r>
              <a:rPr lang="en-US" altLang="en-US" sz="2200" dirty="0" smtClean="0">
                <a:solidFill>
                  <a:srgbClr val="000000"/>
                </a:solidFill>
                <a:latin typeface="+mn-lt"/>
              </a:rPr>
              <a:t>sites</a:t>
            </a:r>
          </a:p>
          <a:p>
            <a:pPr>
              <a:buFont typeface="Arial" charset="0"/>
              <a:buChar char="•"/>
            </a:pPr>
            <a:r>
              <a:rPr lang="en-US" altLang="en-US" sz="2200" dirty="0">
                <a:solidFill>
                  <a:srgbClr val="000000"/>
                </a:solidFill>
                <a:latin typeface="+mn-lt"/>
              </a:rPr>
              <a:t>Continue building a dependable &amp; statistically significant database</a:t>
            </a:r>
          </a:p>
          <a:p>
            <a:pPr>
              <a:buFont typeface="Arial" charset="0"/>
              <a:buChar char="•"/>
            </a:pPr>
            <a:endParaRPr lang="en-US" altLang="en-US" sz="2200" dirty="0" smtClean="0">
              <a:solidFill>
                <a:srgbClr val="000000"/>
              </a:solidFill>
              <a:latin typeface="+mn-lt"/>
            </a:endParaRPr>
          </a:p>
          <a:p>
            <a:pPr>
              <a:buFont typeface="Arial" charset="0"/>
              <a:buChar char="•"/>
            </a:pPr>
            <a:endParaRPr lang="en-US" altLang="en-US" sz="2200" dirty="0" smtClean="0">
              <a:solidFill>
                <a:srgbClr val="000000"/>
              </a:solidFill>
              <a:latin typeface="+mn-lt"/>
            </a:endParaRPr>
          </a:p>
          <a:p>
            <a:pPr>
              <a:buFont typeface="Arial" charset="0"/>
              <a:buChar char="•"/>
            </a:pPr>
            <a:endParaRPr lang="en-US" altLang="en-US" sz="2200" dirty="0">
              <a:solidFill>
                <a:srgbClr val="00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72000" cy="34290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4079"/>
          <a:stretch/>
        </p:blipFill>
        <p:spPr>
          <a:xfrm rot="5400000">
            <a:off x="1655285" y="4059716"/>
            <a:ext cx="3547429" cy="22860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4193" t="559" r="24193" b="-559"/>
          <a:stretch/>
        </p:blipFill>
        <p:spPr>
          <a:xfrm>
            <a:off x="-63463" y="3414691"/>
            <a:ext cx="2828698" cy="3561740"/>
          </a:xfrm>
          <a:prstGeom prst="rect">
            <a:avLst/>
          </a:prstGeom>
        </p:spPr>
      </p:pic>
    </p:spTree>
    <p:extLst>
      <p:ext uri="{BB962C8B-B14F-4D97-AF65-F5344CB8AC3E}">
        <p14:creationId xmlns:p14="http://schemas.microsoft.com/office/powerpoint/2010/main" val="1630527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6270" y="3103724"/>
            <a:ext cx="7386451" cy="2523768"/>
          </a:xfrm>
          <a:prstGeom prst="rect">
            <a:avLst/>
          </a:prstGeom>
        </p:spPr>
        <p:txBody>
          <a:bodyPr wrap="square">
            <a:spAutoFit/>
          </a:bodyPr>
          <a:lstStyle/>
          <a:p>
            <a:pPr marL="285750" lvl="0" indent="-285750">
              <a:buFont typeface="Arial" panose="020B0604020202020204" pitchFamily="34" charset="0"/>
              <a:buChar char="•"/>
            </a:pPr>
            <a:r>
              <a:rPr lang="en-US" sz="2800" dirty="0" smtClean="0"/>
              <a:t>Water </a:t>
            </a:r>
            <a:r>
              <a:rPr lang="en-US" sz="2800" dirty="0"/>
              <a:t>c</a:t>
            </a:r>
            <a:r>
              <a:rPr lang="en-US" sz="2800" dirty="0" smtClean="0"/>
              <a:t>hemistry </a:t>
            </a:r>
            <a:r>
              <a:rPr lang="en-US" sz="2800" dirty="0"/>
              <a:t> </a:t>
            </a:r>
            <a:endParaRPr lang="en-US" sz="2800" dirty="0" smtClean="0"/>
          </a:p>
          <a:p>
            <a:pPr marL="285750" lvl="0" indent="-285750">
              <a:buFont typeface="Arial" panose="020B0604020202020204" pitchFamily="34" charset="0"/>
              <a:buChar char="•"/>
            </a:pPr>
            <a:r>
              <a:rPr lang="en-US" sz="2800" dirty="0" smtClean="0"/>
              <a:t>Habitat/</a:t>
            </a:r>
            <a:r>
              <a:rPr lang="en-US" sz="2800" dirty="0" err="1"/>
              <a:t>m</a:t>
            </a:r>
            <a:r>
              <a:rPr lang="en-US" sz="2800" dirty="0" err="1" smtClean="0"/>
              <a:t>acroinvertebrates</a:t>
            </a:r>
            <a:r>
              <a:rPr lang="en-US" sz="2800" dirty="0" smtClean="0"/>
              <a:t>/QHEI</a:t>
            </a:r>
            <a:endParaRPr lang="en-US" sz="2800" dirty="0"/>
          </a:p>
          <a:p>
            <a:pPr marL="285750" lvl="0" indent="-285750">
              <a:buFont typeface="Arial" panose="020B0604020202020204" pitchFamily="34" charset="0"/>
              <a:buChar char="•"/>
            </a:pPr>
            <a:r>
              <a:rPr lang="en-US" sz="2800" dirty="0" smtClean="0"/>
              <a:t>Biology/</a:t>
            </a:r>
            <a:r>
              <a:rPr lang="en-US" sz="2800" dirty="0" err="1"/>
              <a:t>b</a:t>
            </a:r>
            <a:r>
              <a:rPr lang="en-US" sz="2800" dirty="0" err="1" smtClean="0"/>
              <a:t>iocriteria</a:t>
            </a:r>
            <a:r>
              <a:rPr lang="en-US" sz="2800" dirty="0" smtClean="0"/>
              <a:t> </a:t>
            </a:r>
            <a:endParaRPr lang="en-US" sz="2800" dirty="0"/>
          </a:p>
          <a:p>
            <a:pPr marL="285750" lvl="0" indent="-285750">
              <a:buFont typeface="Arial" panose="020B0604020202020204" pitchFamily="34" charset="0"/>
              <a:buChar char="•"/>
            </a:pPr>
            <a:r>
              <a:rPr lang="en-US" sz="2800" dirty="0" smtClean="0"/>
              <a:t>Flow</a:t>
            </a:r>
            <a:endParaRPr lang="en-US" sz="2800" dirty="0" smtClean="0"/>
          </a:p>
          <a:p>
            <a:pPr marL="285750" lvl="0" indent="-285750">
              <a:buFont typeface="Arial" panose="020B0604020202020204" pitchFamily="34" charset="0"/>
              <a:buChar char="•"/>
            </a:pPr>
            <a:r>
              <a:rPr lang="en-US" sz="2800" dirty="0" smtClean="0"/>
              <a:t>Geomorphology</a:t>
            </a:r>
            <a:endParaRPr lang="en-US" sz="2800" dirty="0"/>
          </a:p>
          <a:p>
            <a:r>
              <a:rPr lang="en-US" dirty="0"/>
              <a:t> </a:t>
            </a:r>
          </a:p>
        </p:txBody>
      </p:sp>
      <p:sp>
        <p:nvSpPr>
          <p:cNvPr id="3" name="Title 3"/>
          <p:cNvSpPr txBox="1">
            <a:spLocks/>
          </p:cNvSpPr>
          <p:nvPr/>
        </p:nvSpPr>
        <p:spPr bwMode="auto">
          <a:xfrm>
            <a:off x="246732" y="1856054"/>
            <a:ext cx="8897268"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smtClean="0">
                <a:solidFill>
                  <a:srgbClr val="00334D"/>
                </a:solidFill>
              </a:rPr>
              <a:t>Five </a:t>
            </a:r>
            <a:r>
              <a:rPr lang="en-US" sz="3200" b="1" dirty="0">
                <a:solidFill>
                  <a:srgbClr val="00334D"/>
                </a:solidFill>
              </a:rPr>
              <a:t>Components of a Comprehensive Monitoring </a:t>
            </a:r>
            <a:r>
              <a:rPr lang="en-US" sz="3200" b="1" dirty="0" smtClean="0">
                <a:solidFill>
                  <a:srgbClr val="00334D"/>
                </a:solidFill>
              </a:rPr>
              <a:t>Program</a:t>
            </a:r>
          </a:p>
        </p:txBody>
      </p:sp>
    </p:spTree>
    <p:extLst>
      <p:ext uri="{BB962C8B-B14F-4D97-AF65-F5344CB8AC3E}">
        <p14:creationId xmlns:p14="http://schemas.microsoft.com/office/powerpoint/2010/main" val="2629019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254" y="-140525"/>
            <a:ext cx="9446653" cy="7086600"/>
          </a:xfrm>
          <a:prstGeom prst="rect">
            <a:avLst/>
          </a:prstGeom>
        </p:spPr>
      </p:pic>
      <p:sp>
        <p:nvSpPr>
          <p:cNvPr id="5" name="Rectangle 4"/>
          <p:cNvSpPr/>
          <p:nvPr/>
        </p:nvSpPr>
        <p:spPr>
          <a:xfrm>
            <a:off x="1447800" y="6019800"/>
            <a:ext cx="8305800" cy="830997"/>
          </a:xfrm>
          <a:prstGeom prst="rect">
            <a:avLst/>
          </a:prstGeom>
        </p:spPr>
        <p:txBody>
          <a:bodyPr wrap="square">
            <a:spAutoFit/>
          </a:bodyPr>
          <a:lstStyle/>
          <a:p>
            <a:r>
              <a:rPr lang="en-US" sz="2400" b="1" dirty="0" smtClean="0">
                <a:solidFill>
                  <a:schemeClr val="bg1"/>
                </a:solidFill>
              </a:rPr>
              <a:t>The Vision:</a:t>
            </a:r>
          </a:p>
          <a:p>
            <a:r>
              <a:rPr lang="en-US" sz="2400" b="1" dirty="0" smtClean="0">
                <a:solidFill>
                  <a:schemeClr val="bg1"/>
                </a:solidFill>
              </a:rPr>
              <a:t>An improved Mill Creek that is an asset to our region</a:t>
            </a:r>
            <a:endParaRPr lang="en-US" sz="2400" dirty="0">
              <a:solidFill>
                <a:schemeClr val="bg1"/>
              </a:solidFill>
            </a:endParaRPr>
          </a:p>
        </p:txBody>
      </p:sp>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262" t="19052" r="16190" b="31878"/>
          <a:stretch/>
        </p:blipFill>
        <p:spPr bwMode="auto">
          <a:xfrm>
            <a:off x="-28545" y="5901076"/>
            <a:ext cx="1476345" cy="87230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2242" t="19801" r="14673" b="21455"/>
          <a:stretch/>
        </p:blipFill>
        <p:spPr>
          <a:xfrm>
            <a:off x="6497045" y="59750"/>
            <a:ext cx="2549106" cy="1371600"/>
          </a:xfrm>
          <a:prstGeom prst="rect">
            <a:avLst/>
          </a:prstGeom>
        </p:spPr>
      </p:pic>
    </p:spTree>
    <p:extLst>
      <p:ext uri="{BB962C8B-B14F-4D97-AF65-F5344CB8AC3E}">
        <p14:creationId xmlns:p14="http://schemas.microsoft.com/office/powerpoint/2010/main" val="4267359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313"/>
          <a:stretch/>
        </p:blipFill>
        <p:spPr>
          <a:xfrm>
            <a:off x="-2060484" y="35626"/>
            <a:ext cx="11654779" cy="7897090"/>
          </a:xfr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 t="23112" r="32970" b="24731"/>
          <a:stretch/>
        </p:blipFill>
        <p:spPr>
          <a:xfrm>
            <a:off x="6091347" y="0"/>
            <a:ext cx="3052653" cy="1836057"/>
          </a:xfrm>
          <a:prstGeom prst="rect">
            <a:avLst/>
          </a:prstGeom>
        </p:spPr>
      </p:pic>
      <p:pic>
        <p:nvPicPr>
          <p:cNvPr id="7"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262" t="19052" r="16190" b="31878"/>
          <a:stretch/>
        </p:blipFill>
        <p:spPr bwMode="auto">
          <a:xfrm>
            <a:off x="188682" y="5679290"/>
            <a:ext cx="1464469" cy="86528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653151" y="5794171"/>
            <a:ext cx="8305800" cy="830997"/>
          </a:xfrm>
          <a:prstGeom prst="rect">
            <a:avLst/>
          </a:prstGeom>
        </p:spPr>
        <p:txBody>
          <a:bodyPr wrap="square">
            <a:spAutoFit/>
          </a:bodyPr>
          <a:lstStyle/>
          <a:p>
            <a:r>
              <a:rPr lang="en-US" sz="2400" b="1" dirty="0" smtClean="0">
                <a:solidFill>
                  <a:schemeClr val="bg1"/>
                </a:solidFill>
              </a:rPr>
              <a:t>The Vision:</a:t>
            </a:r>
          </a:p>
          <a:p>
            <a:r>
              <a:rPr lang="en-US" sz="2400" b="1" dirty="0" smtClean="0">
                <a:solidFill>
                  <a:schemeClr val="bg1"/>
                </a:solidFill>
              </a:rPr>
              <a:t>An improved Mill Creek that is an asset to our region</a:t>
            </a:r>
            <a:endParaRPr lang="en-US" sz="2400" dirty="0">
              <a:solidFill>
                <a:schemeClr val="bg1"/>
              </a:solidFill>
            </a:endParaRPr>
          </a:p>
        </p:txBody>
      </p:sp>
    </p:spTree>
    <p:extLst>
      <p:ext uri="{BB962C8B-B14F-4D97-AF65-F5344CB8AC3E}">
        <p14:creationId xmlns:p14="http://schemas.microsoft.com/office/powerpoint/2010/main" val="2209581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246733" y="1407853"/>
            <a:ext cx="4527148"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dirty="0" smtClean="0">
                <a:solidFill>
                  <a:srgbClr val="00334D"/>
                </a:solidFill>
              </a:rPr>
              <a:t>Learn More</a:t>
            </a:r>
          </a:p>
        </p:txBody>
      </p:sp>
      <p:sp>
        <p:nvSpPr>
          <p:cNvPr id="5" name="TextBox 1"/>
          <p:cNvSpPr txBox="1">
            <a:spLocks noChangeArrowheads="1"/>
          </p:cNvSpPr>
          <p:nvPr/>
        </p:nvSpPr>
        <p:spPr bwMode="auto">
          <a:xfrm>
            <a:off x="441779" y="2367171"/>
            <a:ext cx="5764271"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400" dirty="0">
                <a:latin typeface="+mn-lt"/>
              </a:rPr>
              <a:t>Session F4B – Friday 2:45 </a:t>
            </a:r>
            <a:r>
              <a:rPr lang="en-US" sz="2400" dirty="0" smtClean="0">
                <a:latin typeface="+mn-lt"/>
              </a:rPr>
              <a:t>PM</a:t>
            </a:r>
          </a:p>
          <a:p>
            <a:endParaRPr lang="en-US" sz="2400" dirty="0">
              <a:latin typeface="+mn-lt"/>
            </a:endParaRPr>
          </a:p>
          <a:p>
            <a:r>
              <a:rPr lang="en-US" sz="2400" i="1" dirty="0" smtClean="0">
                <a:latin typeface="+mn-lt"/>
              </a:rPr>
              <a:t>	Advancing </a:t>
            </a:r>
            <a:r>
              <a:rPr lang="en-US" sz="2400" i="1" dirty="0">
                <a:latin typeface="+mn-lt"/>
              </a:rPr>
              <a:t>the Mill Creek Watershed Monitoring </a:t>
            </a:r>
            <a:r>
              <a:rPr lang="en-US" sz="2400" i="1" dirty="0" smtClean="0">
                <a:latin typeface="+mn-lt"/>
              </a:rPr>
              <a:t>Program through Innovative Technology</a:t>
            </a:r>
          </a:p>
          <a:p>
            <a:endParaRPr lang="en-US" sz="2400" i="1" dirty="0">
              <a:latin typeface="+mn-lt"/>
            </a:endParaRPr>
          </a:p>
          <a:p>
            <a:r>
              <a:rPr lang="en-US" sz="2400" dirty="0">
                <a:latin typeface="+mn-lt"/>
              </a:rPr>
              <a:t>Kara </a:t>
            </a:r>
            <a:r>
              <a:rPr lang="en-US" sz="2400" dirty="0" err="1">
                <a:latin typeface="+mn-lt"/>
              </a:rPr>
              <a:t>Scheerhorn</a:t>
            </a:r>
            <a:r>
              <a:rPr lang="en-US" sz="2400" dirty="0">
                <a:latin typeface="+mn-lt"/>
              </a:rPr>
              <a:t>, Mill Creek Council of Communities</a:t>
            </a:r>
            <a:endParaRPr lang="en-US" altLang="en-US" sz="2200" dirty="0" smtClean="0">
              <a:solidFill>
                <a:srgbClr val="000000"/>
              </a:solidFill>
              <a:latin typeface="+mn-lt"/>
            </a:endParaRPr>
          </a:p>
          <a:p>
            <a:pPr>
              <a:buFont typeface="Arial" charset="0"/>
              <a:buChar char="•"/>
            </a:pPr>
            <a:endParaRPr lang="en-US" altLang="en-US" sz="2200" dirty="0">
              <a:solidFill>
                <a:srgbClr val="000000"/>
              </a:solidFill>
            </a:endParaRPr>
          </a:p>
        </p:txBody>
      </p:sp>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06050" y="1634712"/>
            <a:ext cx="2775350" cy="374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595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018385"/>
            <a:ext cx="3733800" cy="2800350"/>
          </a:xfrm>
          <a:prstGeom prst="rect">
            <a:avLst/>
          </a:prstGeom>
        </p:spPr>
      </p:pic>
      <p:sp>
        <p:nvSpPr>
          <p:cNvPr id="5" name="Rectangle 4"/>
          <p:cNvSpPr/>
          <p:nvPr/>
        </p:nvSpPr>
        <p:spPr>
          <a:xfrm>
            <a:off x="3825593" y="1241528"/>
            <a:ext cx="5109028" cy="3693319"/>
          </a:xfrm>
          <a:prstGeom prst="rect">
            <a:avLst/>
          </a:prstGeom>
        </p:spPr>
        <p:txBody>
          <a:bodyPr wrap="square">
            <a:spAutoFit/>
          </a:bodyPr>
          <a:lstStyle/>
          <a:p>
            <a:r>
              <a:rPr lang="en-US" b="1" dirty="0"/>
              <a:t>Jennifer </a:t>
            </a:r>
            <a:r>
              <a:rPr lang="en-US" b="1" dirty="0" smtClean="0"/>
              <a:t>Eismeier</a:t>
            </a:r>
          </a:p>
          <a:p>
            <a:r>
              <a:rPr lang="en-US" b="1" dirty="0" smtClean="0"/>
              <a:t>Mill Creek Watershed Council</a:t>
            </a:r>
            <a:endParaRPr lang="en-US" dirty="0"/>
          </a:p>
          <a:p>
            <a:r>
              <a:rPr lang="en-US" dirty="0"/>
              <a:t>1223 Jefferson Avenue </a:t>
            </a:r>
            <a:r>
              <a:rPr lang="en-US" dirty="0" smtClean="0"/>
              <a:t>   Reading</a:t>
            </a:r>
            <a:r>
              <a:rPr lang="en-US" dirty="0"/>
              <a:t>, Ohio 45215 </a:t>
            </a:r>
          </a:p>
          <a:p>
            <a:r>
              <a:rPr lang="en-US" dirty="0" err="1"/>
              <a:t>ph</a:t>
            </a:r>
            <a:r>
              <a:rPr lang="en-US" dirty="0"/>
              <a:t>: </a:t>
            </a:r>
            <a:r>
              <a:rPr lang="en-US" dirty="0" smtClean="0"/>
              <a:t>513.563.8800  jeismeier@millcreekwatershed.org</a:t>
            </a:r>
            <a:endParaRPr lang="en-US" dirty="0"/>
          </a:p>
          <a:p>
            <a:endParaRPr lang="en-US" dirty="0"/>
          </a:p>
          <a:p>
            <a:r>
              <a:rPr lang="en-US" b="1" dirty="0" smtClean="0"/>
              <a:t>John Herchl, LEED AP, CPESC</a:t>
            </a:r>
          </a:p>
          <a:p>
            <a:r>
              <a:rPr lang="en-US" b="1" dirty="0" smtClean="0"/>
              <a:t>CDM Smith</a:t>
            </a:r>
            <a:endParaRPr lang="en-US" dirty="0"/>
          </a:p>
          <a:p>
            <a:r>
              <a:rPr lang="en-US" dirty="0" smtClean="0"/>
              <a:t>8800 Lyra Drive, Suite 500     Columbus, Ohio 43240</a:t>
            </a:r>
            <a:endParaRPr lang="en-US" dirty="0"/>
          </a:p>
          <a:p>
            <a:r>
              <a:rPr lang="en-US" dirty="0" err="1"/>
              <a:t>ph</a:t>
            </a:r>
            <a:r>
              <a:rPr lang="en-US" dirty="0"/>
              <a:t>: </a:t>
            </a:r>
            <a:r>
              <a:rPr lang="en-US" dirty="0" smtClean="0"/>
              <a:t>614.847.6880</a:t>
            </a:r>
            <a:r>
              <a:rPr lang="en-US" dirty="0"/>
              <a:t/>
            </a:r>
            <a:br>
              <a:rPr lang="en-US" dirty="0"/>
            </a:br>
            <a:r>
              <a:rPr lang="en-US" dirty="0" smtClean="0"/>
              <a:t>herchljf@cdmsmith.com</a:t>
            </a:r>
            <a:endParaRPr lang="en-US" dirty="0"/>
          </a:p>
          <a:p>
            <a:endParaRPr lang="en-US" dirty="0" smtClean="0"/>
          </a:p>
          <a:p>
            <a:endParaRPr lang="en-US"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2776"/>
          <a:stretch/>
        </p:blipFill>
        <p:spPr>
          <a:xfrm>
            <a:off x="6517483" y="4572000"/>
            <a:ext cx="2628105" cy="40386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4572000"/>
            <a:ext cx="3325091" cy="249381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4182" y="4572000"/>
            <a:ext cx="3543301" cy="2362200"/>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t="3073"/>
          <a:stretch/>
        </p:blipFill>
        <p:spPr>
          <a:xfrm>
            <a:off x="-152400" y="-86640"/>
            <a:ext cx="3724276" cy="2707360"/>
          </a:xfrm>
          <a:prstGeom prst="rect">
            <a:avLst/>
          </a:prstGeom>
        </p:spPr>
      </p:pic>
    </p:spTree>
    <p:extLst>
      <p:ext uri="{BB962C8B-B14F-4D97-AF65-F5344CB8AC3E}">
        <p14:creationId xmlns:p14="http://schemas.microsoft.com/office/powerpoint/2010/main" val="2186056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3"/>
          <p:cNvSpPr txBox="1">
            <a:spLocks/>
          </p:cNvSpPr>
          <p:nvPr/>
        </p:nvSpPr>
        <p:spPr bwMode="auto">
          <a:xfrm>
            <a:off x="246733" y="1372223"/>
            <a:ext cx="8636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smtClean="0">
                <a:solidFill>
                  <a:srgbClr val="00334D"/>
                </a:solidFill>
              </a:rPr>
              <a:t>Initial Program Goals</a:t>
            </a:r>
          </a:p>
        </p:txBody>
      </p:sp>
      <p:sp>
        <p:nvSpPr>
          <p:cNvPr id="3" name="Rectangle 2"/>
          <p:cNvSpPr/>
          <p:nvPr/>
        </p:nvSpPr>
        <p:spPr>
          <a:xfrm>
            <a:off x="484743" y="2200760"/>
            <a:ext cx="8163498" cy="3693319"/>
          </a:xfrm>
          <a:prstGeom prst="rect">
            <a:avLst/>
          </a:prstGeom>
        </p:spPr>
        <p:txBody>
          <a:bodyPr wrap="square">
            <a:spAutoFit/>
          </a:bodyPr>
          <a:lstStyle/>
          <a:p>
            <a:pPr marL="285750" indent="-285750">
              <a:buFont typeface="Arial" panose="020B0604020202020204" pitchFamily="34" charset="0"/>
              <a:buChar char="•"/>
            </a:pPr>
            <a:r>
              <a:rPr lang="en-US" sz="2600" dirty="0" smtClean="0"/>
              <a:t>What </a:t>
            </a:r>
            <a:r>
              <a:rPr lang="en-US" sz="2600" dirty="0"/>
              <a:t>are bank-full wetlands achieving in terms of peak flow attenuation?  Can we see benefit of other constructed wetlands or basin retrofits</a:t>
            </a:r>
            <a:r>
              <a:rPr lang="en-US" sz="2600" dirty="0" smtClean="0"/>
              <a:t>?</a:t>
            </a:r>
            <a:endParaRPr lang="en-US" sz="2600" dirty="0"/>
          </a:p>
          <a:p>
            <a:pPr marL="285750" lvl="0" indent="-285750">
              <a:buFont typeface="Arial" panose="020B0604020202020204" pitchFamily="34" charset="0"/>
              <a:buChar char="•"/>
            </a:pPr>
            <a:r>
              <a:rPr lang="en-US" sz="2600" dirty="0"/>
              <a:t>Focus on water quality improvement in tributaries.  Include education for private landowners, particularly on planting trees and riparian corridor </a:t>
            </a:r>
            <a:r>
              <a:rPr lang="en-US" sz="2600" dirty="0" smtClean="0"/>
              <a:t>management</a:t>
            </a:r>
            <a:endParaRPr lang="en-US" sz="2600" dirty="0"/>
          </a:p>
          <a:p>
            <a:pPr marL="285750" indent="-285750">
              <a:buFont typeface="Arial" panose="020B0604020202020204" pitchFamily="34" charset="0"/>
              <a:buChar char="•"/>
            </a:pPr>
            <a:r>
              <a:rPr lang="en-US" sz="2600" dirty="0"/>
              <a:t>Incorporate more than just </a:t>
            </a:r>
            <a:r>
              <a:rPr lang="en-US" sz="2600" dirty="0" smtClean="0"/>
              <a:t>chemistry </a:t>
            </a:r>
            <a:endParaRPr lang="en-US" sz="2600" dirty="0"/>
          </a:p>
          <a:p>
            <a:pPr marL="285750" indent="-285750">
              <a:buFont typeface="Arial" panose="020B0604020202020204" pitchFamily="34" charset="0"/>
              <a:buChar char="•"/>
            </a:pPr>
            <a:r>
              <a:rPr lang="en-US" sz="2600" dirty="0" smtClean="0"/>
              <a:t>Target </a:t>
            </a:r>
            <a:r>
              <a:rPr lang="en-US" sz="2600" dirty="0"/>
              <a:t>pulse flows including the “first flush” of small (less than 1-inch rainfall) storm events</a:t>
            </a:r>
          </a:p>
        </p:txBody>
      </p:sp>
    </p:spTree>
    <p:extLst>
      <p:ext uri="{BB962C8B-B14F-4D97-AF65-F5344CB8AC3E}">
        <p14:creationId xmlns:p14="http://schemas.microsoft.com/office/powerpoint/2010/main" val="2814915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l="21117" t="9827" r="29939"/>
          <a:stretch>
            <a:fillRect/>
          </a:stretch>
        </p:blipFill>
        <p:spPr bwMode="auto">
          <a:xfrm>
            <a:off x="0" y="1"/>
            <a:ext cx="2467717" cy="255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p:cNvPicPr>
          <p:nvPr/>
        </p:nvPicPr>
        <p:blipFill>
          <a:blip r:embed="rId3">
            <a:extLst>
              <a:ext uri="{28A0092B-C50C-407E-A947-70E740481C1C}">
                <a14:useLocalDpi xmlns:a14="http://schemas.microsoft.com/office/drawing/2010/main" val="0"/>
              </a:ext>
            </a:extLst>
          </a:blip>
          <a:srcRect l="20714" r="22075"/>
          <a:stretch>
            <a:fillRect/>
          </a:stretch>
        </p:blipFill>
        <p:spPr bwMode="auto">
          <a:xfrm>
            <a:off x="2467717" y="0"/>
            <a:ext cx="2600468" cy="255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3"/>
          <p:cNvSpPr txBox="1">
            <a:spLocks/>
          </p:cNvSpPr>
          <p:nvPr/>
        </p:nvSpPr>
        <p:spPr bwMode="auto">
          <a:xfrm>
            <a:off x="423003" y="4105126"/>
            <a:ext cx="8636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smtClean="0">
                <a:solidFill>
                  <a:srgbClr val="00334D"/>
                </a:solidFill>
              </a:rPr>
              <a:t>Completed projects where monitoring happening</a:t>
            </a:r>
          </a:p>
        </p:txBody>
      </p:sp>
      <p:pic>
        <p:nvPicPr>
          <p:cNvPr id="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38588" y="0"/>
            <a:ext cx="5205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7767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5-Point Star 7"/>
          <p:cNvSpPr/>
          <p:nvPr/>
        </p:nvSpPr>
        <p:spPr>
          <a:xfrm>
            <a:off x="7010400" y="914400"/>
            <a:ext cx="533400" cy="533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a:off x="3938588" y="990600"/>
            <a:ext cx="2995612" cy="381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0" name="Freeform 9"/>
          <p:cNvSpPr/>
          <p:nvPr/>
        </p:nvSpPr>
        <p:spPr>
          <a:xfrm>
            <a:off x="5351463" y="3414713"/>
            <a:ext cx="1735137" cy="3005137"/>
          </a:xfrm>
          <a:custGeom>
            <a:avLst/>
            <a:gdLst>
              <a:gd name="connsiteX0" fmla="*/ 802433 w 1735494"/>
              <a:gd name="connsiteY0" fmla="*/ 0 h 3004457"/>
              <a:gd name="connsiteX1" fmla="*/ 1735494 w 1735494"/>
              <a:gd name="connsiteY1" fmla="*/ 167951 h 3004457"/>
              <a:gd name="connsiteX2" fmla="*/ 1511559 w 1735494"/>
              <a:gd name="connsiteY2" fmla="*/ 3004457 h 3004457"/>
              <a:gd name="connsiteX3" fmla="*/ 0 w 1735494"/>
              <a:gd name="connsiteY3" fmla="*/ 2705878 h 3004457"/>
              <a:gd name="connsiteX4" fmla="*/ 802433 w 1735494"/>
              <a:gd name="connsiteY4" fmla="*/ 0 h 3004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5494" h="3004457">
                <a:moveTo>
                  <a:pt x="802433" y="0"/>
                </a:moveTo>
                <a:lnTo>
                  <a:pt x="1735494" y="167951"/>
                </a:lnTo>
                <a:lnTo>
                  <a:pt x="1511559" y="3004457"/>
                </a:lnTo>
                <a:lnTo>
                  <a:pt x="0" y="2705878"/>
                </a:lnTo>
                <a:lnTo>
                  <a:pt x="802433" y="0"/>
                </a:lnTo>
                <a:close/>
              </a:path>
            </a:pathLst>
          </a:cu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en-US"/>
          </a:p>
        </p:txBody>
      </p:sp>
      <p:sp>
        <p:nvSpPr>
          <p:cNvPr id="11" name="Rectangle 3"/>
          <p:cNvSpPr>
            <a:spLocks noChangeArrowheads="1"/>
          </p:cNvSpPr>
          <p:nvPr/>
        </p:nvSpPr>
        <p:spPr bwMode="auto">
          <a:xfrm>
            <a:off x="5905500" y="4038600"/>
            <a:ext cx="3200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000" b="1">
                <a:solidFill>
                  <a:srgbClr val="005A78"/>
                </a:solidFill>
              </a:rPr>
              <a:t>Project Area</a:t>
            </a:r>
          </a:p>
        </p:txBody>
      </p:sp>
      <p:pic>
        <p:nvPicPr>
          <p:cNvPr id="12"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63" y="3276600"/>
            <a:ext cx="47958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ight Arrow 12"/>
          <p:cNvSpPr/>
          <p:nvPr/>
        </p:nvSpPr>
        <p:spPr>
          <a:xfrm>
            <a:off x="3368675" y="5867400"/>
            <a:ext cx="1828800" cy="381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8676182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538" y="1600200"/>
            <a:ext cx="8229600" cy="4525963"/>
          </a:xfrm>
          <a:noFill/>
        </p:spPr>
        <p:txBody>
          <a:bodyPr/>
          <a:lstStyle/>
          <a:p>
            <a:pPr marL="0" indent="0">
              <a:buNone/>
            </a:pPr>
            <a:r>
              <a:rPr lang="en-US" dirty="0" smtClean="0"/>
              <a:t>Attainment of designated use (WWH)</a:t>
            </a:r>
            <a:endParaRPr lang="en-US" dirty="0"/>
          </a:p>
        </p:txBody>
      </p:sp>
      <p:graphicFrame>
        <p:nvGraphicFramePr>
          <p:cNvPr id="17" name="Diagram 16"/>
          <p:cNvGraphicFramePr/>
          <p:nvPr>
            <p:extLst>
              <p:ext uri="{D42A27DB-BD31-4B8C-83A1-F6EECF244321}">
                <p14:modId xmlns:p14="http://schemas.microsoft.com/office/powerpoint/2010/main" val="1656344613"/>
              </p:ext>
            </p:extLst>
          </p:nvPr>
        </p:nvGraphicFramePr>
        <p:xfrm>
          <a:off x="2743200" y="25146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8" name="Diagram 17"/>
          <p:cNvGraphicFramePr/>
          <p:nvPr>
            <p:extLst>
              <p:ext uri="{D42A27DB-BD31-4B8C-83A1-F6EECF244321}">
                <p14:modId xmlns:p14="http://schemas.microsoft.com/office/powerpoint/2010/main" val="1224805391"/>
              </p:ext>
            </p:extLst>
          </p:nvPr>
        </p:nvGraphicFramePr>
        <p:xfrm>
          <a:off x="2743200" y="2514600"/>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9" name="Diagram 18"/>
          <p:cNvGraphicFramePr/>
          <p:nvPr>
            <p:extLst>
              <p:ext uri="{D42A27DB-BD31-4B8C-83A1-F6EECF244321}">
                <p14:modId xmlns:p14="http://schemas.microsoft.com/office/powerpoint/2010/main" val="200252521"/>
              </p:ext>
            </p:extLst>
          </p:nvPr>
        </p:nvGraphicFramePr>
        <p:xfrm>
          <a:off x="2743200" y="2514600"/>
          <a:ext cx="6096000" cy="4064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0" name="Diagram 19"/>
          <p:cNvGraphicFramePr/>
          <p:nvPr>
            <p:extLst>
              <p:ext uri="{D42A27DB-BD31-4B8C-83A1-F6EECF244321}">
                <p14:modId xmlns:p14="http://schemas.microsoft.com/office/powerpoint/2010/main" val="354806265"/>
              </p:ext>
            </p:extLst>
          </p:nvPr>
        </p:nvGraphicFramePr>
        <p:xfrm>
          <a:off x="2743200" y="2514600"/>
          <a:ext cx="6096000" cy="40640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4" name="Diagram 3"/>
          <p:cNvGraphicFramePr/>
          <p:nvPr>
            <p:extLst>
              <p:ext uri="{D42A27DB-BD31-4B8C-83A1-F6EECF244321}">
                <p14:modId xmlns:p14="http://schemas.microsoft.com/office/powerpoint/2010/main" val="52732000"/>
              </p:ext>
            </p:extLst>
          </p:nvPr>
        </p:nvGraphicFramePr>
        <p:xfrm>
          <a:off x="2743200" y="2514600"/>
          <a:ext cx="6096000" cy="406400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2" name="Title 1"/>
          <p:cNvSpPr>
            <a:spLocks noGrp="1"/>
          </p:cNvSpPr>
          <p:nvPr>
            <p:ph type="title"/>
          </p:nvPr>
        </p:nvSpPr>
        <p:spPr/>
        <p:txBody>
          <a:bodyPr/>
          <a:lstStyle/>
          <a:p>
            <a:pPr algn="l"/>
            <a:endParaRPr lang="en-US" dirty="0"/>
          </a:p>
        </p:txBody>
      </p:sp>
    </p:spTree>
    <p:extLst>
      <p:ext uri="{BB962C8B-B14F-4D97-AF65-F5344CB8AC3E}">
        <p14:creationId xmlns:p14="http://schemas.microsoft.com/office/powerpoint/2010/main" val="34721575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2"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Graphic spid="17" grpId="1">
        <p:bldAsOne/>
      </p:bldGraphic>
      <p:bldGraphic spid="18" grpId="0">
        <p:bldAsOne/>
      </p:bldGraphic>
      <p:bldGraphic spid="18" grpId="1">
        <p:bldAsOne/>
      </p:bldGraphic>
      <p:bldGraphic spid="19" grpId="0">
        <p:bldAsOne/>
      </p:bldGraphic>
      <p:bldGraphic spid="19" grpId="1">
        <p:bldAsOne/>
      </p:bldGraphic>
      <p:bldGraphic spid="20" grpId="2">
        <p:bldAsOne/>
      </p:bldGraphic>
      <p:bldGraphic spid="4"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7857" t="18899" r="16786" b="31845"/>
          <a:stretch/>
        </p:blipFill>
        <p:spPr bwMode="auto">
          <a:xfrm>
            <a:off x="3965886" y="1187236"/>
            <a:ext cx="5030780" cy="3033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030" y="-92549"/>
            <a:ext cx="2790027" cy="2012954"/>
          </a:xfrm>
          <a:prstGeom prst="rect">
            <a:avLst/>
          </a:prstGeom>
        </p:spPr>
      </p:pic>
      <p:pic>
        <p:nvPicPr>
          <p:cNvPr id="13"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3786" y="-103566"/>
            <a:ext cx="1689691" cy="2234057"/>
          </a:xfrm>
          <a:prstGeom prst="rect">
            <a:avLst/>
          </a:prstGeom>
        </p:spPr>
      </p:pic>
      <p:pic>
        <p:nvPicPr>
          <p:cNvPr id="5" name="Picture 2" descr="G:\ENVIRON\Mill Creek Watershed Council of Communities\photos\canoe outing slides, digitized\2300019-R1-E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18" y="1924141"/>
            <a:ext cx="3660996" cy="2301248"/>
          </a:xfrm>
          <a:prstGeom prst="rect">
            <a:avLst/>
          </a:prstGeom>
          <a:noFill/>
          <a:ln w="3175">
            <a:noFill/>
          </a:ln>
        </p:spPr>
      </p:pic>
      <p:pic>
        <p:nvPicPr>
          <p:cNvPr id="6" name="Picture 2" descr="G:\ENVIRON\Mill Creek Watershed Council of Communities\Mill Creek Yacht Club\69th canoe outing on 7-31-10\IMGP002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093" y="4220366"/>
            <a:ext cx="4259645" cy="2681893"/>
          </a:xfrm>
          <a:prstGeom prst="rect">
            <a:avLst/>
          </a:prstGeom>
          <a:noFill/>
          <a:ln w="3175">
            <a:noFill/>
          </a:ln>
        </p:spPr>
      </p:pic>
      <p:pic>
        <p:nvPicPr>
          <p:cNvPr id="8" name="Picture 2" descr="071"/>
          <p:cNvPicPr>
            <a:picLocks noChangeAspect="1" noChangeArrowheads="1"/>
          </p:cNvPicPr>
          <p:nvPr/>
        </p:nvPicPr>
        <p:blipFill>
          <a:blip r:embed="rId8" cstate="print">
            <a:extLst>
              <a:ext uri="{28A0092B-C50C-407E-A947-70E740481C1C}">
                <a14:useLocalDpi xmlns:a14="http://schemas.microsoft.com/office/drawing/2010/main" val="0"/>
              </a:ext>
            </a:extLst>
          </a:blip>
          <a:srcRect l="642" t="18085" r="12415" b="7126"/>
          <a:stretch>
            <a:fillRect/>
          </a:stretch>
        </p:blipFill>
        <p:spPr bwMode="auto">
          <a:xfrm>
            <a:off x="3600084" y="4220366"/>
            <a:ext cx="4170581" cy="2768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7" name="Picture 2" descr="G:\ENVIRON\Mill Creek Watershed Council of Communities\photos\canoe outing slides, digitized\2300019-R1-E00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88087" y="4220367"/>
            <a:ext cx="2146199" cy="2768083"/>
          </a:xfrm>
          <a:prstGeom prst="rect">
            <a:avLst/>
          </a:prstGeom>
          <a:noFill/>
          <a:ln w="3175">
            <a:noFill/>
          </a:ln>
        </p:spPr>
      </p:pic>
      <p:sp>
        <p:nvSpPr>
          <p:cNvPr id="9" name="TextBox 8"/>
          <p:cNvSpPr txBox="1"/>
          <p:nvPr/>
        </p:nvSpPr>
        <p:spPr>
          <a:xfrm>
            <a:off x="152400" y="3630973"/>
            <a:ext cx="3395160" cy="461665"/>
          </a:xfrm>
          <a:prstGeom prst="rect">
            <a:avLst/>
          </a:prstGeom>
          <a:noFill/>
        </p:spPr>
        <p:txBody>
          <a:bodyPr wrap="none" rtlCol="0">
            <a:spAutoFit/>
          </a:bodyPr>
          <a:lstStyle/>
          <a:p>
            <a:r>
              <a:rPr lang="en-US" sz="2400" b="1" spc="-20" dirty="0">
                <a:latin typeface="Arial Narrow" pitchFamily="34" charset="0"/>
              </a:rPr>
              <a:t>m</a:t>
            </a:r>
            <a:r>
              <a:rPr lang="en-US" sz="2400" b="1" spc="-20" dirty="0" smtClean="0">
                <a:latin typeface="Arial Narrow" pitchFamily="34" charset="0"/>
              </a:rPr>
              <a:t>ulti-modal transportation</a:t>
            </a:r>
            <a:endParaRPr lang="en-US" sz="2400" b="1" spc="-20" dirty="0">
              <a:latin typeface="Arial Narrow" pitchFamily="34" charset="0"/>
            </a:endParaRPr>
          </a:p>
        </p:txBody>
      </p:sp>
      <p:sp>
        <p:nvSpPr>
          <p:cNvPr id="10" name="TextBox 9"/>
          <p:cNvSpPr txBox="1"/>
          <p:nvPr/>
        </p:nvSpPr>
        <p:spPr>
          <a:xfrm>
            <a:off x="7438226" y="4171930"/>
            <a:ext cx="1558440" cy="830997"/>
          </a:xfrm>
          <a:prstGeom prst="rect">
            <a:avLst/>
          </a:prstGeom>
          <a:noFill/>
        </p:spPr>
        <p:txBody>
          <a:bodyPr wrap="none" rtlCol="0">
            <a:spAutoFit/>
          </a:bodyPr>
          <a:lstStyle/>
          <a:p>
            <a:pPr algn="ctr"/>
            <a:r>
              <a:rPr lang="en-US" sz="2400" b="1" dirty="0">
                <a:solidFill>
                  <a:schemeClr val="bg1"/>
                </a:solidFill>
                <a:latin typeface="Arial Narrow" pitchFamily="34" charset="0"/>
              </a:rPr>
              <a:t>a</a:t>
            </a:r>
            <a:r>
              <a:rPr lang="en-US" sz="2400" b="1" dirty="0" smtClean="0">
                <a:solidFill>
                  <a:schemeClr val="bg1"/>
                </a:solidFill>
                <a:latin typeface="Arial Narrow" pitchFamily="34" charset="0"/>
              </a:rPr>
              <a:t> ribbon of </a:t>
            </a:r>
          </a:p>
          <a:p>
            <a:r>
              <a:rPr lang="en-US" sz="2400" b="1" dirty="0" smtClean="0">
                <a:solidFill>
                  <a:schemeClr val="bg1"/>
                </a:solidFill>
                <a:latin typeface="Arial Narrow" pitchFamily="34" charset="0"/>
              </a:rPr>
              <a:t>green</a:t>
            </a:r>
            <a:endParaRPr lang="en-US" sz="2400" b="1" dirty="0">
              <a:solidFill>
                <a:schemeClr val="bg1"/>
              </a:solidFill>
              <a:latin typeface="Arial Narrow" pitchFamily="34" charset="0"/>
            </a:endParaRPr>
          </a:p>
        </p:txBody>
      </p:sp>
      <p:sp>
        <p:nvSpPr>
          <p:cNvPr id="11" name="TextBox 10"/>
          <p:cNvSpPr txBox="1"/>
          <p:nvPr/>
        </p:nvSpPr>
        <p:spPr>
          <a:xfrm>
            <a:off x="947169" y="4187879"/>
            <a:ext cx="2600391" cy="400110"/>
          </a:xfrm>
          <a:prstGeom prst="rect">
            <a:avLst/>
          </a:prstGeom>
          <a:noFill/>
        </p:spPr>
        <p:txBody>
          <a:bodyPr wrap="none" rtlCol="0">
            <a:spAutoFit/>
          </a:bodyPr>
          <a:lstStyle/>
          <a:p>
            <a:pPr algn="r"/>
            <a:r>
              <a:rPr lang="en-US" sz="2000" b="1" dirty="0">
                <a:solidFill>
                  <a:schemeClr val="bg1"/>
                </a:solidFill>
                <a:latin typeface="Arial Narrow" pitchFamily="34" charset="0"/>
              </a:rPr>
              <a:t>r</a:t>
            </a:r>
            <a:r>
              <a:rPr lang="en-US" sz="2000" b="1" dirty="0" smtClean="0">
                <a:solidFill>
                  <a:schemeClr val="bg1"/>
                </a:solidFill>
                <a:latin typeface="Arial Narrow" pitchFamily="34" charset="0"/>
              </a:rPr>
              <a:t>ecreational opportunity</a:t>
            </a:r>
            <a:endParaRPr lang="en-US" sz="2000" b="1" dirty="0">
              <a:solidFill>
                <a:schemeClr val="bg1"/>
              </a:solidFill>
              <a:latin typeface="Arial Narrow" pitchFamily="34" charset="0"/>
            </a:endParaRPr>
          </a:p>
        </p:txBody>
      </p:sp>
      <p:sp>
        <p:nvSpPr>
          <p:cNvPr id="12" name="TextBox 11"/>
          <p:cNvSpPr txBox="1"/>
          <p:nvPr/>
        </p:nvSpPr>
        <p:spPr>
          <a:xfrm>
            <a:off x="3765284" y="6341078"/>
            <a:ext cx="1643079" cy="461665"/>
          </a:xfrm>
          <a:prstGeom prst="rect">
            <a:avLst/>
          </a:prstGeom>
          <a:noFill/>
        </p:spPr>
        <p:txBody>
          <a:bodyPr wrap="none" rtlCol="0">
            <a:spAutoFit/>
          </a:bodyPr>
          <a:lstStyle/>
          <a:p>
            <a:r>
              <a:rPr lang="en-US" sz="2400" b="1" spc="-20" dirty="0" smtClean="0">
                <a:latin typeface="Arial Narrow" pitchFamily="34" charset="0"/>
              </a:rPr>
              <a:t>urban vistas</a:t>
            </a:r>
            <a:endParaRPr lang="en-US" sz="2400" b="1" spc="-20" dirty="0">
              <a:latin typeface="Arial Narrow" pitchFamily="34" charset="0"/>
            </a:endParaRPr>
          </a:p>
        </p:txBody>
      </p:sp>
    </p:spTree>
    <p:extLst>
      <p:ext uri="{BB962C8B-B14F-4D97-AF65-F5344CB8AC3E}">
        <p14:creationId xmlns:p14="http://schemas.microsoft.com/office/powerpoint/2010/main" val="789795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txBox="1">
            <a:spLocks noChangeArrowheads="1"/>
          </p:cNvSpPr>
          <p:nvPr/>
        </p:nvSpPr>
        <p:spPr bwMode="auto">
          <a:xfrm>
            <a:off x="-130629" y="2231571"/>
            <a:ext cx="82296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cmpd="tri">
                <a:solidFill>
                  <a:srgbClr val="0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spcBef>
                <a:spcPct val="20000"/>
              </a:spcBef>
              <a:buClr>
                <a:schemeClr val="hlink"/>
              </a:buClr>
              <a:buSzPct val="80000"/>
              <a:buFont typeface="Wingdings" pitchFamily="2" charset="2"/>
              <a:buNone/>
            </a:pPr>
            <a:r>
              <a:rPr lang="en-US" sz="3200" b="1" dirty="0">
                <a:solidFill>
                  <a:schemeClr val="bg1"/>
                </a:solidFill>
                <a:latin typeface="+mn-lt"/>
              </a:rPr>
              <a:t>The </a:t>
            </a:r>
            <a:r>
              <a:rPr lang="en-US" sz="3200" b="1" dirty="0" smtClean="0">
                <a:solidFill>
                  <a:schemeClr val="bg1"/>
                </a:solidFill>
                <a:latin typeface="+mn-lt"/>
              </a:rPr>
              <a:t>Vision</a:t>
            </a:r>
            <a:endParaRPr lang="en-US" sz="2400" b="1" dirty="0">
              <a:solidFill>
                <a:schemeClr val="bg1"/>
              </a:solidFill>
              <a:latin typeface="+mn-lt"/>
            </a:endParaRPr>
          </a:p>
          <a:p>
            <a:pPr algn="ctr" eaLnBrk="1" hangingPunct="1">
              <a:buClr>
                <a:srgbClr val="005A78"/>
              </a:buClr>
              <a:buSzPct val="80000"/>
              <a:buFont typeface="Wingdings" pitchFamily="2" charset="2"/>
              <a:buNone/>
            </a:pPr>
            <a:r>
              <a:rPr lang="en-US" sz="2400" b="1" dirty="0" smtClean="0">
                <a:solidFill>
                  <a:schemeClr val="bg1"/>
                </a:solidFill>
                <a:latin typeface="+mn-lt"/>
              </a:rPr>
              <a:t>An improved Mill </a:t>
            </a:r>
            <a:r>
              <a:rPr lang="en-US" sz="2400" b="1" dirty="0">
                <a:solidFill>
                  <a:schemeClr val="bg1"/>
                </a:solidFill>
                <a:latin typeface="+mn-lt"/>
              </a:rPr>
              <a:t>Creek that is an asset to our region</a:t>
            </a:r>
            <a:endParaRPr lang="en-US" sz="2000" b="1" dirty="0">
              <a:solidFill>
                <a:schemeClr val="bg1"/>
              </a:solidFill>
              <a:latin typeface="+mn-lt"/>
            </a:endParaRPr>
          </a:p>
        </p:txBody>
      </p:sp>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499" t="19052" r="16190" b="31878"/>
          <a:stretch/>
        </p:blipFill>
        <p:spPr bwMode="auto">
          <a:xfrm>
            <a:off x="4655126" y="1078601"/>
            <a:ext cx="4387273" cy="2637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656" y="-816429"/>
            <a:ext cx="4572000" cy="60960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005" t="3005" r="3463" b="4028"/>
          <a:stretch/>
        </p:blipFill>
        <p:spPr>
          <a:xfrm>
            <a:off x="1" y="3730171"/>
            <a:ext cx="3744686" cy="3722128"/>
          </a:xfrm>
          <a:prstGeom prst="rect">
            <a:avLst/>
          </a:prstGeom>
          <a:ln>
            <a:no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4687" y="3724887"/>
            <a:ext cx="5816668" cy="3278253"/>
          </a:xfrm>
          <a:prstGeom prst="rect">
            <a:avLst/>
          </a:prstGeom>
        </p:spPr>
      </p:pic>
    </p:spTree>
    <p:extLst>
      <p:ext uri="{BB962C8B-B14F-4D97-AF65-F5344CB8AC3E}">
        <p14:creationId xmlns:p14="http://schemas.microsoft.com/office/powerpoint/2010/main" val="1494529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ctrTitle"/>
          </p:nvPr>
        </p:nvSpPr>
        <p:spPr>
          <a:xfrm>
            <a:off x="0" y="1349375"/>
            <a:ext cx="9144000" cy="1012825"/>
          </a:xfrm>
        </p:spPr>
        <p:txBody>
          <a:bodyPr/>
          <a:lstStyle/>
          <a:p>
            <a:pPr eaLnBrk="1" hangingPunct="1"/>
            <a:r>
              <a:rPr lang="en-US" sz="3200" b="1" dirty="0" smtClean="0">
                <a:solidFill>
                  <a:srgbClr val="00334D"/>
                </a:solidFill>
                <a:effectLst/>
              </a:rPr>
              <a:t>The Mill Creek Watershed Council of Communities</a:t>
            </a:r>
          </a:p>
        </p:txBody>
      </p:sp>
      <p:sp>
        <p:nvSpPr>
          <p:cNvPr id="292872" name="Rectangle 8"/>
          <p:cNvSpPr>
            <a:spLocks noGrp="1" noChangeArrowheads="1"/>
          </p:cNvSpPr>
          <p:nvPr>
            <p:ph type="subTitle" idx="1"/>
          </p:nvPr>
        </p:nvSpPr>
        <p:spPr>
          <a:xfrm>
            <a:off x="76200" y="2020888"/>
            <a:ext cx="3552825" cy="4724400"/>
          </a:xfrm>
        </p:spPr>
        <p:txBody>
          <a:bodyPr/>
          <a:lstStyle/>
          <a:p>
            <a:pPr marL="457200" indent="-457200" algn="l">
              <a:buFont typeface="Arial" pitchFamily="34" charset="0"/>
              <a:buChar char="•"/>
              <a:defRPr/>
            </a:pPr>
            <a:r>
              <a:rPr lang="en-US" sz="2400" dirty="0" smtClean="0">
                <a:solidFill>
                  <a:srgbClr val="000000"/>
                </a:solidFill>
                <a:effectLst/>
              </a:rPr>
              <a:t>Building </a:t>
            </a:r>
            <a:r>
              <a:rPr lang="en-US" sz="2400" dirty="0">
                <a:solidFill>
                  <a:srgbClr val="000000"/>
                </a:solidFill>
                <a:effectLst/>
              </a:rPr>
              <a:t>Consensus </a:t>
            </a:r>
            <a:r>
              <a:rPr lang="en-US" sz="2400" dirty="0" smtClean="0">
                <a:solidFill>
                  <a:srgbClr val="000000"/>
                </a:solidFill>
                <a:effectLst/>
              </a:rPr>
              <a:t/>
            </a:r>
            <a:br>
              <a:rPr lang="en-US" sz="2400" dirty="0" smtClean="0">
                <a:solidFill>
                  <a:srgbClr val="000000"/>
                </a:solidFill>
                <a:effectLst/>
              </a:rPr>
            </a:br>
            <a:r>
              <a:rPr lang="en-US" sz="2400" dirty="0" smtClean="0">
                <a:solidFill>
                  <a:srgbClr val="000000"/>
                </a:solidFill>
                <a:effectLst/>
              </a:rPr>
              <a:t>Around Our </a:t>
            </a:r>
            <a:r>
              <a:rPr lang="en-US" sz="2400" dirty="0">
                <a:solidFill>
                  <a:srgbClr val="000000"/>
                </a:solidFill>
                <a:effectLst/>
              </a:rPr>
              <a:t>Shared </a:t>
            </a:r>
            <a:r>
              <a:rPr lang="en-US" sz="2400" dirty="0" smtClean="0">
                <a:solidFill>
                  <a:srgbClr val="000000"/>
                </a:solidFill>
                <a:effectLst/>
              </a:rPr>
              <a:t/>
            </a:r>
            <a:br>
              <a:rPr lang="en-US" sz="2400" dirty="0" smtClean="0">
                <a:solidFill>
                  <a:srgbClr val="000000"/>
                </a:solidFill>
                <a:effectLst/>
              </a:rPr>
            </a:br>
            <a:r>
              <a:rPr lang="en-US" sz="2400" dirty="0" smtClean="0">
                <a:solidFill>
                  <a:srgbClr val="000000"/>
                </a:solidFill>
                <a:effectLst/>
              </a:rPr>
              <a:t>Water Resource</a:t>
            </a:r>
          </a:p>
          <a:p>
            <a:pPr marL="457200" indent="-457200" algn="l">
              <a:buFont typeface="Arial" pitchFamily="34" charset="0"/>
              <a:buChar char="•"/>
              <a:defRPr/>
            </a:pPr>
            <a:r>
              <a:rPr lang="en-US" sz="2400" dirty="0" smtClean="0">
                <a:solidFill>
                  <a:srgbClr val="000000"/>
                </a:solidFill>
                <a:effectLst/>
              </a:rPr>
              <a:t>Project </a:t>
            </a:r>
            <a:r>
              <a:rPr lang="en-US" sz="2400" dirty="0">
                <a:solidFill>
                  <a:srgbClr val="000000"/>
                </a:solidFill>
                <a:effectLst/>
              </a:rPr>
              <a:t>Implementation</a:t>
            </a:r>
          </a:p>
          <a:p>
            <a:pPr marL="457200" indent="-457200" algn="l">
              <a:buFont typeface="Arial" pitchFamily="34" charset="0"/>
              <a:buChar char="•"/>
              <a:defRPr/>
            </a:pPr>
            <a:r>
              <a:rPr lang="en-US" sz="2400" dirty="0">
                <a:solidFill>
                  <a:srgbClr val="000000"/>
                </a:solidFill>
                <a:effectLst/>
              </a:rPr>
              <a:t>Advancing Research and </a:t>
            </a:r>
            <a:r>
              <a:rPr lang="en-US" sz="2400" dirty="0" smtClean="0">
                <a:solidFill>
                  <a:srgbClr val="000000"/>
                </a:solidFill>
                <a:effectLst/>
              </a:rPr>
              <a:t>Knowledge</a:t>
            </a:r>
            <a:endParaRPr lang="en-US" sz="2400" dirty="0">
              <a:solidFill>
                <a:srgbClr val="000000"/>
              </a:solidFill>
              <a:effectLst/>
            </a:endParaRPr>
          </a:p>
          <a:p>
            <a:pPr marL="457200" indent="-457200" algn="l">
              <a:buFont typeface="Arial" pitchFamily="34" charset="0"/>
              <a:buChar char="•"/>
              <a:defRPr/>
            </a:pPr>
            <a:r>
              <a:rPr lang="en-US" sz="2400" dirty="0" smtClean="0">
                <a:solidFill>
                  <a:srgbClr val="000000"/>
                </a:solidFill>
                <a:effectLst/>
              </a:rPr>
              <a:t>Watershed </a:t>
            </a:r>
            <a:r>
              <a:rPr lang="en-US" sz="2400" dirty="0">
                <a:solidFill>
                  <a:srgbClr val="000000"/>
                </a:solidFill>
                <a:effectLst/>
              </a:rPr>
              <a:t>Action </a:t>
            </a:r>
            <a:r>
              <a:rPr lang="en-US" sz="2400" dirty="0" smtClean="0">
                <a:solidFill>
                  <a:srgbClr val="000000"/>
                </a:solidFill>
                <a:effectLst/>
              </a:rPr>
              <a:t>Planning</a:t>
            </a:r>
          </a:p>
          <a:p>
            <a:pPr marL="457200" indent="-457200" algn="l">
              <a:buFont typeface="Arial" pitchFamily="34" charset="0"/>
              <a:buChar char="•"/>
              <a:defRPr/>
            </a:pPr>
            <a:r>
              <a:rPr lang="en-US" sz="2400" dirty="0">
                <a:solidFill>
                  <a:srgbClr val="000000"/>
                </a:solidFill>
              </a:rPr>
              <a:t>Opportunity to Know Your Watershed</a:t>
            </a:r>
          </a:p>
          <a:p>
            <a:pPr marL="457200" indent="-457200" algn="l">
              <a:buFont typeface="Arial" pitchFamily="34" charset="0"/>
              <a:buChar char="•"/>
              <a:defRPr/>
            </a:pPr>
            <a:endParaRPr lang="en-US" sz="2400" dirty="0">
              <a:solidFill>
                <a:srgbClr val="000000"/>
              </a:solidFill>
              <a:effectLst/>
            </a:endParaRPr>
          </a:p>
          <a:p>
            <a:pPr algn="l">
              <a:defRPr/>
            </a:pPr>
            <a:endParaRPr lang="en-US" sz="2800" dirty="0">
              <a:solidFill>
                <a:srgbClr val="000000"/>
              </a:solidFill>
              <a:effectLst/>
            </a:endParaRPr>
          </a:p>
        </p:txBody>
      </p:sp>
      <p:pic>
        <p:nvPicPr>
          <p:cNvPr id="7" name="Picture 2" descr="DSC_000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2000" contrast="-29000"/>
                    </a14:imgEffect>
                  </a14:imgLayer>
                </a14:imgProps>
              </a:ext>
              <a:ext uri="{28A0092B-C50C-407E-A947-70E740481C1C}">
                <a14:useLocalDpi xmlns:a14="http://schemas.microsoft.com/office/drawing/2010/main" val="0"/>
              </a:ext>
            </a:extLst>
          </a:blip>
          <a:srcRect/>
          <a:stretch>
            <a:fillRect/>
          </a:stretch>
        </p:blipFill>
        <p:spPr bwMode="auto">
          <a:xfrm>
            <a:off x="3583396" y="2274161"/>
            <a:ext cx="5259563" cy="35207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025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auto">
          <a:xfrm>
            <a:off x="693737" y="1257976"/>
            <a:ext cx="7756526"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smtClean="0">
                <a:solidFill>
                  <a:srgbClr val="00334D"/>
                </a:solidFill>
              </a:rPr>
              <a:t>Strategic Partnerships</a:t>
            </a:r>
            <a:endParaRPr lang="en-US" sz="3200" b="1" dirty="0">
              <a:solidFill>
                <a:srgbClr val="00334D"/>
              </a:solidFill>
            </a:endParaRPr>
          </a:p>
        </p:txBody>
      </p:sp>
      <p:sp>
        <p:nvSpPr>
          <p:cNvPr id="3" name="Rectangle 2"/>
          <p:cNvSpPr/>
          <p:nvPr/>
        </p:nvSpPr>
        <p:spPr>
          <a:xfrm>
            <a:off x="507999" y="2036789"/>
            <a:ext cx="8911769" cy="5539978"/>
          </a:xfrm>
          <a:prstGeom prst="rect">
            <a:avLst/>
          </a:prstGeom>
        </p:spPr>
        <p:txBody>
          <a:bodyPr wrap="square" numCol="2">
            <a:spAutoFit/>
          </a:bodyPr>
          <a:lstStyle/>
          <a:p>
            <a:pPr>
              <a:lnSpc>
                <a:spcPct val="150000"/>
              </a:lnSpc>
            </a:pPr>
            <a:r>
              <a:rPr lang="en-US" sz="2800" dirty="0" smtClean="0"/>
              <a:t>Communities</a:t>
            </a:r>
          </a:p>
          <a:p>
            <a:pPr>
              <a:lnSpc>
                <a:spcPct val="150000"/>
              </a:lnSpc>
            </a:pPr>
            <a:r>
              <a:rPr lang="en-US" sz="2800" dirty="0" smtClean="0"/>
              <a:t>Businesses</a:t>
            </a:r>
          </a:p>
          <a:p>
            <a:pPr>
              <a:lnSpc>
                <a:spcPct val="150000"/>
              </a:lnSpc>
            </a:pPr>
            <a:r>
              <a:rPr lang="en-US" sz="2800" dirty="0" smtClean="0"/>
              <a:t>Residents and Individuals</a:t>
            </a:r>
          </a:p>
          <a:p>
            <a:pPr>
              <a:lnSpc>
                <a:spcPct val="150000"/>
              </a:lnSpc>
            </a:pPr>
            <a:r>
              <a:rPr lang="en-US" sz="2800" dirty="0" smtClean="0"/>
              <a:t>Elected Officials</a:t>
            </a:r>
            <a:br>
              <a:rPr lang="en-US" sz="2800" dirty="0" smtClean="0"/>
            </a:br>
            <a:r>
              <a:rPr lang="en-US" sz="2800" dirty="0" smtClean="0"/>
              <a:t>Decision-makers</a:t>
            </a:r>
          </a:p>
          <a:p>
            <a:pPr>
              <a:lnSpc>
                <a:spcPct val="150000"/>
              </a:lnSpc>
            </a:pPr>
            <a:endParaRPr lang="en-US" sz="600" dirty="0" smtClean="0"/>
          </a:p>
          <a:p>
            <a:r>
              <a:rPr lang="en-US" sz="2800" dirty="0" smtClean="0"/>
              <a:t>Local, State and Federal Agencies</a:t>
            </a:r>
          </a:p>
          <a:p>
            <a:endParaRPr lang="en-US" sz="2800" dirty="0" smtClean="0"/>
          </a:p>
          <a:p>
            <a:pPr>
              <a:lnSpc>
                <a:spcPct val="150000"/>
              </a:lnSpc>
            </a:pPr>
            <a:endParaRPr lang="en-US" sz="2800" dirty="0" smtClean="0"/>
          </a:p>
          <a:p>
            <a:pPr>
              <a:lnSpc>
                <a:spcPct val="150000"/>
              </a:lnSpc>
            </a:pPr>
            <a:r>
              <a:rPr lang="en-US" sz="2800" dirty="0" smtClean="0"/>
              <a:t>Volunteers</a:t>
            </a:r>
          </a:p>
          <a:p>
            <a:pPr>
              <a:lnSpc>
                <a:spcPct val="150000"/>
              </a:lnSpc>
            </a:pPr>
            <a:r>
              <a:rPr lang="en-US" sz="2800" dirty="0" smtClean="0"/>
              <a:t>Utilities</a:t>
            </a:r>
            <a:endParaRPr lang="en-US" sz="2800" dirty="0"/>
          </a:p>
          <a:p>
            <a:pPr>
              <a:lnSpc>
                <a:spcPct val="150000"/>
              </a:lnSpc>
            </a:pPr>
            <a:r>
              <a:rPr lang="en-US" sz="2800" dirty="0" smtClean="0"/>
              <a:t>Regulators</a:t>
            </a:r>
          </a:p>
          <a:p>
            <a:pPr>
              <a:lnSpc>
                <a:spcPct val="150000"/>
              </a:lnSpc>
            </a:pPr>
            <a:r>
              <a:rPr lang="en-US" sz="2800" dirty="0" smtClean="0"/>
              <a:t>Funders</a:t>
            </a:r>
          </a:p>
          <a:p>
            <a:pPr>
              <a:lnSpc>
                <a:spcPct val="150000"/>
              </a:lnSpc>
            </a:pPr>
            <a:r>
              <a:rPr lang="en-US" sz="2800" dirty="0" smtClean="0"/>
              <a:t>Non-profit Organizations</a:t>
            </a:r>
          </a:p>
          <a:p>
            <a:pPr>
              <a:lnSpc>
                <a:spcPct val="150000"/>
              </a:lnSpc>
            </a:pPr>
            <a:r>
              <a:rPr lang="en-US" sz="2800" dirty="0" smtClean="0"/>
              <a:t>Technical Partners</a:t>
            </a:r>
          </a:p>
          <a:p>
            <a:pPr>
              <a:lnSpc>
                <a:spcPct val="150000"/>
              </a:lnSpc>
            </a:pPr>
            <a:r>
              <a:rPr lang="en-US" sz="2800" dirty="0" smtClean="0"/>
              <a:t>Research Institutions</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218" t="42619"/>
          <a:stretch/>
        </p:blipFill>
        <p:spPr>
          <a:xfrm>
            <a:off x="11016" y="-1"/>
            <a:ext cx="9117743" cy="6995711"/>
          </a:xfrm>
          <a:prstGeom prst="rect">
            <a:avLst/>
          </a:prstGeom>
        </p:spPr>
      </p:pic>
    </p:spTree>
    <p:extLst>
      <p:ext uri="{BB962C8B-B14F-4D97-AF65-F5344CB8AC3E}">
        <p14:creationId xmlns:p14="http://schemas.microsoft.com/office/powerpoint/2010/main" val="1436539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5082" y="6206811"/>
            <a:ext cx="8247059" cy="646331"/>
          </a:xfrm>
          <a:prstGeom prst="rect">
            <a:avLst/>
          </a:prstGeom>
        </p:spPr>
        <p:txBody>
          <a:bodyPr wrap="square">
            <a:spAutoFit/>
          </a:bodyPr>
          <a:lstStyle/>
          <a:p>
            <a:r>
              <a:rPr lang="en-US" dirty="0"/>
              <a:t>Ohio </a:t>
            </a:r>
            <a:r>
              <a:rPr lang="en-US" dirty="0" smtClean="0"/>
              <a:t>EPA </a:t>
            </a:r>
            <a:r>
              <a:rPr lang="en-US" dirty="0"/>
              <a:t>2004 TMDL for the Mill Creek </a:t>
            </a:r>
            <a:r>
              <a:rPr lang="en-US" dirty="0" smtClean="0"/>
              <a:t>Basin: nitrate </a:t>
            </a:r>
            <a:r>
              <a:rPr lang="en-US" dirty="0"/>
              <a:t>+ nitrite and total </a:t>
            </a:r>
            <a:r>
              <a:rPr lang="en-US" dirty="0" smtClean="0"/>
              <a:t>phosphorous  </a:t>
            </a:r>
          </a:p>
          <a:p>
            <a:endParaRPr lang="en-US" dirty="0" smtClean="0"/>
          </a:p>
        </p:txBody>
      </p:sp>
      <p:sp>
        <p:nvSpPr>
          <p:cNvPr id="3" name="Title 3"/>
          <p:cNvSpPr txBox="1">
            <a:spLocks/>
          </p:cNvSpPr>
          <p:nvPr/>
        </p:nvSpPr>
        <p:spPr bwMode="auto">
          <a:xfrm>
            <a:off x="693737" y="1301518"/>
            <a:ext cx="7756526"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smtClean="0">
                <a:solidFill>
                  <a:srgbClr val="00334D"/>
                </a:solidFill>
              </a:rPr>
              <a:t>Causes &amp; </a:t>
            </a:r>
            <a:r>
              <a:rPr lang="en-US" sz="3200" b="1" dirty="0" smtClean="0">
                <a:solidFill>
                  <a:srgbClr val="00334D"/>
                </a:solidFill>
              </a:rPr>
              <a:t>Sources of Impairment</a:t>
            </a:r>
            <a:endParaRPr lang="en-US" sz="3200" b="1" dirty="0">
              <a:solidFill>
                <a:srgbClr val="00334D"/>
              </a:solidFill>
            </a:endParaRPr>
          </a:p>
        </p:txBody>
      </p:sp>
      <p:sp>
        <p:nvSpPr>
          <p:cNvPr id="5" name="Rectangle 4"/>
          <p:cNvSpPr/>
          <p:nvPr/>
        </p:nvSpPr>
        <p:spPr>
          <a:xfrm>
            <a:off x="319316" y="2093034"/>
            <a:ext cx="3643083" cy="1200329"/>
          </a:xfrm>
          <a:prstGeom prst="rect">
            <a:avLst/>
          </a:prstGeom>
        </p:spPr>
        <p:txBody>
          <a:bodyPr wrap="square">
            <a:spAutoFit/>
          </a:bodyPr>
          <a:lstStyle/>
          <a:p>
            <a:r>
              <a:rPr lang="en-US" dirty="0" smtClean="0"/>
              <a:t>Causes: the specific chemical, biological, or physical condition or disorder that threatens water quality</a:t>
            </a:r>
          </a:p>
          <a:p>
            <a:endParaRPr lang="en-US" dirty="0"/>
          </a:p>
        </p:txBody>
      </p:sp>
      <p:sp>
        <p:nvSpPr>
          <p:cNvPr id="6" name="Rectangle 5"/>
          <p:cNvSpPr/>
          <p:nvPr/>
        </p:nvSpPr>
        <p:spPr>
          <a:xfrm>
            <a:off x="319314" y="3167260"/>
            <a:ext cx="4572000" cy="2862322"/>
          </a:xfrm>
          <a:prstGeom prst="rect">
            <a:avLst/>
          </a:prstGeom>
        </p:spPr>
        <p:txBody>
          <a:bodyPr wrap="square" numCol="1">
            <a:spAutoFit/>
          </a:bodyPr>
          <a:lstStyle/>
          <a:p>
            <a:r>
              <a:rPr lang="en-US" dirty="0"/>
              <a:t>Sedimentation </a:t>
            </a:r>
          </a:p>
          <a:p>
            <a:r>
              <a:rPr lang="en-US" dirty="0"/>
              <a:t>Nutrients </a:t>
            </a:r>
          </a:p>
          <a:p>
            <a:r>
              <a:rPr lang="en-US" dirty="0"/>
              <a:t>Chlorides</a:t>
            </a:r>
          </a:p>
          <a:p>
            <a:r>
              <a:rPr lang="en-US" dirty="0"/>
              <a:t>Habitat alterations</a:t>
            </a:r>
            <a:br>
              <a:rPr lang="en-US" dirty="0"/>
            </a:br>
            <a:r>
              <a:rPr lang="en-US" dirty="0"/>
              <a:t>Organic enrichment</a:t>
            </a:r>
          </a:p>
          <a:p>
            <a:r>
              <a:rPr lang="en-US" dirty="0"/>
              <a:t>Dissolved </a:t>
            </a:r>
            <a:r>
              <a:rPr lang="en-US" dirty="0" smtClean="0"/>
              <a:t>oxygen</a:t>
            </a:r>
          </a:p>
          <a:p>
            <a:r>
              <a:rPr lang="en-US" dirty="0" smtClean="0"/>
              <a:t>Low flow</a:t>
            </a:r>
            <a:endParaRPr lang="en-US" dirty="0"/>
          </a:p>
          <a:p>
            <a:r>
              <a:rPr lang="en-US" dirty="0"/>
              <a:t>Metals</a:t>
            </a:r>
          </a:p>
          <a:p>
            <a:r>
              <a:rPr lang="en-US" dirty="0"/>
              <a:t>Ammonia</a:t>
            </a:r>
          </a:p>
          <a:p>
            <a:r>
              <a:rPr lang="en-US" dirty="0"/>
              <a:t>Polycyclic aromatic </a:t>
            </a:r>
            <a:r>
              <a:rPr lang="en-US" dirty="0" smtClean="0"/>
              <a:t>hydrocarbons</a:t>
            </a:r>
            <a:endParaRPr lang="en-US" dirty="0"/>
          </a:p>
        </p:txBody>
      </p:sp>
      <p:sp>
        <p:nvSpPr>
          <p:cNvPr id="7" name="Rectangle 6"/>
          <p:cNvSpPr/>
          <p:nvPr/>
        </p:nvSpPr>
        <p:spPr>
          <a:xfrm>
            <a:off x="4746174" y="2093034"/>
            <a:ext cx="3704089" cy="3693319"/>
          </a:xfrm>
          <a:prstGeom prst="rect">
            <a:avLst/>
          </a:prstGeom>
        </p:spPr>
        <p:txBody>
          <a:bodyPr wrap="square">
            <a:spAutoFit/>
          </a:bodyPr>
          <a:lstStyle/>
          <a:p>
            <a:r>
              <a:rPr lang="en-US" dirty="0"/>
              <a:t>Sources: the point or non-point source of pollution causing the measured impairment</a:t>
            </a:r>
          </a:p>
          <a:p>
            <a:endParaRPr lang="en-US" dirty="0" smtClean="0"/>
          </a:p>
          <a:p>
            <a:r>
              <a:rPr lang="en-US" dirty="0" smtClean="0"/>
              <a:t>Altered </a:t>
            </a:r>
            <a:r>
              <a:rPr lang="en-US" dirty="0"/>
              <a:t>hydrology</a:t>
            </a:r>
          </a:p>
          <a:p>
            <a:r>
              <a:rPr lang="en-US" dirty="0" err="1"/>
              <a:t>Hydromodification</a:t>
            </a:r>
            <a:endParaRPr lang="en-US" dirty="0"/>
          </a:p>
          <a:p>
            <a:r>
              <a:rPr lang="en-US" dirty="0"/>
              <a:t>Urban runoff</a:t>
            </a:r>
          </a:p>
          <a:p>
            <a:r>
              <a:rPr lang="en-US" dirty="0" smtClean="0"/>
              <a:t>WWTP</a:t>
            </a:r>
          </a:p>
          <a:p>
            <a:r>
              <a:rPr lang="en-US" dirty="0" smtClean="0"/>
              <a:t>Upstream </a:t>
            </a:r>
            <a:r>
              <a:rPr lang="en-US" dirty="0" err="1" smtClean="0"/>
              <a:t>hydromodification</a:t>
            </a:r>
            <a:endParaRPr lang="en-US" dirty="0"/>
          </a:p>
          <a:p>
            <a:r>
              <a:rPr lang="en-US" dirty="0" smtClean="0"/>
              <a:t>Unknown industrial</a:t>
            </a:r>
          </a:p>
          <a:p>
            <a:r>
              <a:rPr lang="en-US" dirty="0"/>
              <a:t>Storm s</a:t>
            </a:r>
            <a:r>
              <a:rPr lang="en-US" dirty="0" smtClean="0"/>
              <a:t>ewers</a:t>
            </a:r>
          </a:p>
          <a:p>
            <a:r>
              <a:rPr lang="en-US" dirty="0" smtClean="0"/>
              <a:t>CSOs</a:t>
            </a:r>
          </a:p>
          <a:p>
            <a:r>
              <a:rPr lang="en-US" dirty="0" smtClean="0"/>
              <a:t>Leaking sewage</a:t>
            </a:r>
            <a:endParaRPr lang="en-US" dirty="0"/>
          </a:p>
        </p:txBody>
      </p:sp>
    </p:spTree>
    <p:extLst>
      <p:ext uri="{BB962C8B-B14F-4D97-AF65-F5344CB8AC3E}">
        <p14:creationId xmlns:p14="http://schemas.microsoft.com/office/powerpoint/2010/main" val="3363445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77" y="2041351"/>
            <a:ext cx="8788323" cy="4708981"/>
          </a:xfrm>
          <a:prstGeom prst="rect">
            <a:avLst/>
          </a:prstGeom>
        </p:spPr>
        <p:txBody>
          <a:bodyPr wrap="square">
            <a:spAutoFit/>
          </a:bodyPr>
          <a:lstStyle/>
          <a:p>
            <a:pPr lvl="0"/>
            <a:r>
              <a:rPr lang="en-US" sz="2000" dirty="0" smtClean="0"/>
              <a:t>Attainment</a:t>
            </a:r>
            <a:r>
              <a:rPr lang="en-US" sz="2000" dirty="0"/>
              <a:t>, partial attainment or impairment of water quality standards for the four designated beneficial uses:</a:t>
            </a:r>
          </a:p>
          <a:p>
            <a:pPr marL="919163" lvl="1" indent="-461963">
              <a:buFont typeface="Arial" panose="020B0604020202020204" pitchFamily="34" charset="0"/>
              <a:buChar char="•"/>
            </a:pPr>
            <a:r>
              <a:rPr lang="en-US" sz="2000" dirty="0"/>
              <a:t>Aquatic Life</a:t>
            </a:r>
          </a:p>
          <a:p>
            <a:pPr marL="919163" lvl="1" indent="-461963">
              <a:buFont typeface="Arial" panose="020B0604020202020204" pitchFamily="34" charset="0"/>
              <a:buChar char="•"/>
            </a:pPr>
            <a:r>
              <a:rPr lang="en-US" sz="2000" dirty="0"/>
              <a:t>Recreation</a:t>
            </a:r>
          </a:p>
          <a:p>
            <a:pPr marL="919163" lvl="1" indent="-461963">
              <a:buFont typeface="Arial" panose="020B0604020202020204" pitchFamily="34" charset="0"/>
              <a:buChar char="•"/>
            </a:pPr>
            <a:r>
              <a:rPr lang="en-US" sz="2000" dirty="0"/>
              <a:t>Human Health (fish tissue)</a:t>
            </a:r>
          </a:p>
          <a:p>
            <a:pPr marL="919163" lvl="1" indent="-461963">
              <a:buFont typeface="Arial" panose="020B0604020202020204" pitchFamily="34" charset="0"/>
              <a:buChar char="•"/>
            </a:pPr>
            <a:r>
              <a:rPr lang="en-US" sz="2000" dirty="0"/>
              <a:t>Public Drinking Water</a:t>
            </a:r>
          </a:p>
          <a:p>
            <a:pPr lvl="0"/>
            <a:r>
              <a:rPr lang="en-US" sz="2000" dirty="0"/>
              <a:t>Estimated loading reductions in phosphorus, nitrogen and sediments</a:t>
            </a:r>
          </a:p>
          <a:p>
            <a:pPr lvl="0"/>
            <a:r>
              <a:rPr lang="en-US" sz="2000" dirty="0"/>
              <a:t>Improving scores for Ohio EPA’s four major </a:t>
            </a:r>
            <a:r>
              <a:rPr lang="en-US" sz="2000" dirty="0" err="1"/>
              <a:t>biocriteria</a:t>
            </a:r>
            <a:r>
              <a:rPr lang="en-US" sz="2000" dirty="0"/>
              <a:t> indices:</a:t>
            </a:r>
          </a:p>
          <a:p>
            <a:pPr marL="742950" lvl="1" indent="-285750">
              <a:buFont typeface="Arial" panose="020B0604020202020204" pitchFamily="34" charset="0"/>
              <a:buChar char="•"/>
            </a:pPr>
            <a:r>
              <a:rPr lang="en-US" sz="2000" dirty="0"/>
              <a:t>Index of Biotic Integrity (IBI), which is ecologically based</a:t>
            </a:r>
          </a:p>
          <a:p>
            <a:pPr marL="742950" lvl="1" indent="-285750">
              <a:buFont typeface="Arial" panose="020B0604020202020204" pitchFamily="34" charset="0"/>
              <a:buChar char="•"/>
            </a:pPr>
            <a:r>
              <a:rPr lang="en-US" sz="2000" dirty="0"/>
              <a:t>Invertebrate Community Index (ICI), which resembles the IBI by measuring the health of </a:t>
            </a:r>
            <a:r>
              <a:rPr lang="en-US" sz="2000" dirty="0" err="1"/>
              <a:t>macroinvertebrates</a:t>
            </a:r>
            <a:r>
              <a:rPr lang="en-US" sz="2000" dirty="0"/>
              <a:t> </a:t>
            </a:r>
            <a:endParaRPr lang="en-US" sz="2000" dirty="0" smtClean="0"/>
          </a:p>
          <a:p>
            <a:pPr marL="742950" lvl="1" indent="-285750">
              <a:buFont typeface="Arial" panose="020B0604020202020204" pitchFamily="34" charset="0"/>
              <a:buChar char="•"/>
            </a:pPr>
            <a:r>
              <a:rPr lang="en-US" sz="2000" dirty="0" smtClean="0"/>
              <a:t>Modified </a:t>
            </a:r>
            <a:r>
              <a:rPr lang="en-US" sz="2000" dirty="0"/>
              <a:t>Index of Well-Being (MIWB), which is a calculation of fish mass and density</a:t>
            </a:r>
          </a:p>
          <a:p>
            <a:pPr marL="742950" lvl="1" indent="-285750">
              <a:buFont typeface="Arial" panose="020B0604020202020204" pitchFamily="34" charset="0"/>
              <a:buChar char="•"/>
            </a:pPr>
            <a:r>
              <a:rPr lang="en-US" sz="2000" dirty="0"/>
              <a:t>Qualitative Habitat Evaluation Index (QHEI), which characterizes physical habitat</a:t>
            </a:r>
          </a:p>
        </p:txBody>
      </p:sp>
      <p:sp>
        <p:nvSpPr>
          <p:cNvPr id="3" name="Title 3"/>
          <p:cNvSpPr txBox="1">
            <a:spLocks/>
          </p:cNvSpPr>
          <p:nvPr/>
        </p:nvSpPr>
        <p:spPr bwMode="auto">
          <a:xfrm>
            <a:off x="246733" y="1300973"/>
            <a:ext cx="8636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smtClean="0">
                <a:solidFill>
                  <a:srgbClr val="00334D"/>
                </a:solidFill>
              </a:rPr>
              <a:t>Attainment and Beneficial Uses</a:t>
            </a:r>
          </a:p>
        </p:txBody>
      </p:sp>
    </p:spTree>
    <p:extLst>
      <p:ext uri="{BB962C8B-B14F-4D97-AF65-F5344CB8AC3E}">
        <p14:creationId xmlns:p14="http://schemas.microsoft.com/office/powerpoint/2010/main" val="3800291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82569_276926805745504_1818835757_n.jpg"/>
          <p:cNvPicPr>
            <a:picLocks noChangeAspect="1"/>
          </p:cNvPicPr>
          <p:nvPr/>
        </p:nvPicPr>
        <p:blipFill>
          <a:blip r:embed="rId2" cstate="screen"/>
          <a:stretch>
            <a:fillRect/>
          </a:stretch>
        </p:blipFill>
        <p:spPr>
          <a:xfrm>
            <a:off x="-537028" y="4183740"/>
            <a:ext cx="3686628" cy="276497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4177" y="4175494"/>
            <a:ext cx="3599543" cy="269965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348" y="-43541"/>
            <a:ext cx="4230910" cy="423091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3123" y="-1"/>
            <a:ext cx="3110876" cy="215038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9600" y="2001158"/>
            <a:ext cx="2910109" cy="2182582"/>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460" t="4610" r="4763" b="4610"/>
          <a:stretch/>
        </p:blipFill>
        <p:spPr>
          <a:xfrm>
            <a:off x="6033122" y="-185896"/>
            <a:ext cx="3110878" cy="2264845"/>
          </a:xfrm>
          <a:prstGeom prst="rect">
            <a:avLst/>
          </a:prstGeom>
          <a:ln>
            <a:noFill/>
          </a:ln>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33122" y="2001159"/>
            <a:ext cx="3110877" cy="2182582"/>
          </a:xfrm>
          <a:prstGeom prst="rect">
            <a:avLst/>
          </a:prstGeom>
        </p:spPr>
      </p:pic>
      <p:pic>
        <p:nvPicPr>
          <p:cNvPr id="12" name="Picture 1"/>
          <p:cNvPicPr>
            <a:picLocks noChangeAspect="1"/>
          </p:cNvPicPr>
          <p:nvPr/>
        </p:nvPicPr>
        <p:blipFill>
          <a:blip r:embed="rId9">
            <a:extLst>
              <a:ext uri="{28A0092B-C50C-407E-A947-70E740481C1C}">
                <a14:useLocalDpi xmlns:a14="http://schemas.microsoft.com/office/drawing/2010/main" val="0"/>
              </a:ext>
            </a:extLst>
          </a:blip>
          <a:srcRect l="20714" r="22075"/>
          <a:stretch>
            <a:fillRect/>
          </a:stretch>
        </p:blipFill>
        <p:spPr bwMode="auto">
          <a:xfrm>
            <a:off x="6312151" y="4175494"/>
            <a:ext cx="2831857" cy="278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49601" y="-593797"/>
            <a:ext cx="2883522" cy="2672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5193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5475</TotalTime>
  <Words>1091</Words>
  <Application>Microsoft Office PowerPoint</Application>
  <PresentationFormat>On-screen Show (4:3)</PresentationFormat>
  <Paragraphs>232</Paragraphs>
  <Slides>29</Slides>
  <Notes>4</Notes>
  <HiddenSlides>3</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Custom Design</vt:lpstr>
      <vt:lpstr>PowerPoint Presentation</vt:lpstr>
      <vt:lpstr>PowerPoint Presentation</vt:lpstr>
      <vt:lpstr>PowerPoint Presentation</vt:lpstr>
      <vt:lpstr>PowerPoint Presentation</vt:lpstr>
      <vt:lpstr>The Mill Creek Watershed Council of Communities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Eismeier</dc:creator>
  <cp:lastModifiedBy>John F. Herchl</cp:lastModifiedBy>
  <cp:revision>180</cp:revision>
  <cp:lastPrinted>2014-06-04T10:11:56Z</cp:lastPrinted>
  <dcterms:created xsi:type="dcterms:W3CDTF">2013-03-08T17:32:38Z</dcterms:created>
  <dcterms:modified xsi:type="dcterms:W3CDTF">2014-06-05T11:37:06Z</dcterms:modified>
</cp:coreProperties>
</file>